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2" d="100"/>
          <a:sy n="52" d="100"/>
        </p:scale>
        <p:origin x="1278" y="2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CAF1EE-0022-46FD-A62C-BAA29DAF85BF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2DAF19D-9310-4C52-A27F-0E9188705F17}">
      <dgm:prSet/>
      <dgm:spPr/>
      <dgm:t>
        <a:bodyPr/>
        <a:lstStyle/>
        <a:p>
          <a:r>
            <a:rPr lang="en-US"/>
            <a:t>• Identity &amp; Access Management (MFA, RBAC)</a:t>
          </a:r>
        </a:p>
      </dgm:t>
    </dgm:pt>
    <dgm:pt modelId="{4600AB82-08F1-47ED-A2D4-105A07C86DD2}" type="parTrans" cxnId="{D2228F60-7895-4F68-93E8-349EC337A757}">
      <dgm:prSet/>
      <dgm:spPr/>
      <dgm:t>
        <a:bodyPr/>
        <a:lstStyle/>
        <a:p>
          <a:endParaRPr lang="en-US"/>
        </a:p>
      </dgm:t>
    </dgm:pt>
    <dgm:pt modelId="{9CE82AEF-4185-4BDF-9422-07B0A6362966}" type="sibTrans" cxnId="{D2228F60-7895-4F68-93E8-349EC337A757}">
      <dgm:prSet/>
      <dgm:spPr/>
      <dgm:t>
        <a:bodyPr/>
        <a:lstStyle/>
        <a:p>
          <a:endParaRPr lang="en-US"/>
        </a:p>
      </dgm:t>
    </dgm:pt>
    <dgm:pt modelId="{E0F6BF18-F0D2-486E-B607-DAC32086078F}">
      <dgm:prSet/>
      <dgm:spPr/>
      <dgm:t>
        <a:bodyPr/>
        <a:lstStyle/>
        <a:p>
          <a:r>
            <a:rPr lang="en-US"/>
            <a:t>• Data protection (AES-256, TLS 1.3)</a:t>
          </a:r>
        </a:p>
      </dgm:t>
    </dgm:pt>
    <dgm:pt modelId="{E599F863-8048-4F3D-8075-E5134E021490}" type="parTrans" cxnId="{03E68A3A-E5E0-4E39-BCDD-7E1B36E07C33}">
      <dgm:prSet/>
      <dgm:spPr/>
      <dgm:t>
        <a:bodyPr/>
        <a:lstStyle/>
        <a:p>
          <a:endParaRPr lang="en-US"/>
        </a:p>
      </dgm:t>
    </dgm:pt>
    <dgm:pt modelId="{674FDB6D-7F6E-4E89-94C7-DF225E677164}" type="sibTrans" cxnId="{03E68A3A-E5E0-4E39-BCDD-7E1B36E07C33}">
      <dgm:prSet/>
      <dgm:spPr/>
      <dgm:t>
        <a:bodyPr/>
        <a:lstStyle/>
        <a:p>
          <a:endParaRPr lang="en-US"/>
        </a:p>
      </dgm:t>
    </dgm:pt>
    <dgm:pt modelId="{1219439E-7753-456D-9F24-AA8440C3BBF9}">
      <dgm:prSet/>
      <dgm:spPr/>
      <dgm:t>
        <a:bodyPr/>
        <a:lstStyle/>
        <a:p>
          <a:r>
            <a:rPr lang="en-US"/>
            <a:t>• Network segmentation and perimeter defenses</a:t>
          </a:r>
        </a:p>
      </dgm:t>
    </dgm:pt>
    <dgm:pt modelId="{6637FA52-496A-4E2E-9A5D-833BC620EB50}" type="parTrans" cxnId="{39B3F96F-C6FB-4810-8191-72AE17BE37C9}">
      <dgm:prSet/>
      <dgm:spPr/>
      <dgm:t>
        <a:bodyPr/>
        <a:lstStyle/>
        <a:p>
          <a:endParaRPr lang="en-US"/>
        </a:p>
      </dgm:t>
    </dgm:pt>
    <dgm:pt modelId="{56D9FE71-D9CD-41A6-B63B-FFD1926BF421}" type="sibTrans" cxnId="{39B3F96F-C6FB-4810-8191-72AE17BE37C9}">
      <dgm:prSet/>
      <dgm:spPr/>
      <dgm:t>
        <a:bodyPr/>
        <a:lstStyle/>
        <a:p>
          <a:endParaRPr lang="en-US"/>
        </a:p>
      </dgm:t>
    </dgm:pt>
    <dgm:pt modelId="{1BC7F091-E787-4D16-819B-D9987EC4B09A}">
      <dgm:prSet/>
      <dgm:spPr/>
      <dgm:t>
        <a:bodyPr/>
        <a:lstStyle/>
        <a:p>
          <a:r>
            <a:rPr lang="en-US"/>
            <a:t>• Incident response and SOC readiness</a:t>
          </a:r>
        </a:p>
      </dgm:t>
    </dgm:pt>
    <dgm:pt modelId="{80408272-FB25-43F9-9521-1900765DDA9F}" type="parTrans" cxnId="{16906669-2776-45A3-90C2-C62C979862A7}">
      <dgm:prSet/>
      <dgm:spPr/>
      <dgm:t>
        <a:bodyPr/>
        <a:lstStyle/>
        <a:p>
          <a:endParaRPr lang="en-US"/>
        </a:p>
      </dgm:t>
    </dgm:pt>
    <dgm:pt modelId="{B47097E5-B903-41AE-8428-8BCEF2E9D673}" type="sibTrans" cxnId="{16906669-2776-45A3-90C2-C62C979862A7}">
      <dgm:prSet/>
      <dgm:spPr/>
      <dgm:t>
        <a:bodyPr/>
        <a:lstStyle/>
        <a:p>
          <a:endParaRPr lang="en-US"/>
        </a:p>
      </dgm:t>
    </dgm:pt>
    <dgm:pt modelId="{00411DB3-F0A2-4803-9A6B-2626C13B4910}" type="pres">
      <dgm:prSet presAssocID="{E3CAF1EE-0022-46FD-A62C-BAA29DAF85B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1A544B0-C50C-45A6-BFA5-9A01BF89076A}" type="pres">
      <dgm:prSet presAssocID="{22DAF19D-9310-4C52-A27F-0E9188705F17}" presName="hierRoot1" presStyleCnt="0"/>
      <dgm:spPr/>
    </dgm:pt>
    <dgm:pt modelId="{3CE9CE18-9D63-47AA-8C83-503AE5B746AE}" type="pres">
      <dgm:prSet presAssocID="{22DAF19D-9310-4C52-A27F-0E9188705F17}" presName="composite" presStyleCnt="0"/>
      <dgm:spPr/>
    </dgm:pt>
    <dgm:pt modelId="{FCF4BB2F-97AE-47A7-82E9-76EB042098F0}" type="pres">
      <dgm:prSet presAssocID="{22DAF19D-9310-4C52-A27F-0E9188705F17}" presName="background" presStyleLbl="node0" presStyleIdx="0" presStyleCnt="4"/>
      <dgm:spPr/>
    </dgm:pt>
    <dgm:pt modelId="{4A5202C3-0C47-40DD-A0F3-416A8139BCFB}" type="pres">
      <dgm:prSet presAssocID="{22DAF19D-9310-4C52-A27F-0E9188705F17}" presName="text" presStyleLbl="fgAcc0" presStyleIdx="0" presStyleCnt="4">
        <dgm:presLayoutVars>
          <dgm:chPref val="3"/>
        </dgm:presLayoutVars>
      </dgm:prSet>
      <dgm:spPr/>
    </dgm:pt>
    <dgm:pt modelId="{235E99D4-765E-47C6-A70D-FBF8B3046F65}" type="pres">
      <dgm:prSet presAssocID="{22DAF19D-9310-4C52-A27F-0E9188705F17}" presName="hierChild2" presStyleCnt="0"/>
      <dgm:spPr/>
    </dgm:pt>
    <dgm:pt modelId="{20A43528-10D3-4CD6-ABF8-6BA99D897299}" type="pres">
      <dgm:prSet presAssocID="{E0F6BF18-F0D2-486E-B607-DAC32086078F}" presName="hierRoot1" presStyleCnt="0"/>
      <dgm:spPr/>
    </dgm:pt>
    <dgm:pt modelId="{2F95BC43-153A-4CBF-88AD-C04BD3A744A6}" type="pres">
      <dgm:prSet presAssocID="{E0F6BF18-F0D2-486E-B607-DAC32086078F}" presName="composite" presStyleCnt="0"/>
      <dgm:spPr/>
    </dgm:pt>
    <dgm:pt modelId="{10A70D4A-F543-4CC8-933F-0D54C6441670}" type="pres">
      <dgm:prSet presAssocID="{E0F6BF18-F0D2-486E-B607-DAC32086078F}" presName="background" presStyleLbl="node0" presStyleIdx="1" presStyleCnt="4"/>
      <dgm:spPr/>
    </dgm:pt>
    <dgm:pt modelId="{022CBAEC-2E17-4623-AF65-1E973952D0D6}" type="pres">
      <dgm:prSet presAssocID="{E0F6BF18-F0D2-486E-B607-DAC32086078F}" presName="text" presStyleLbl="fgAcc0" presStyleIdx="1" presStyleCnt="4">
        <dgm:presLayoutVars>
          <dgm:chPref val="3"/>
        </dgm:presLayoutVars>
      </dgm:prSet>
      <dgm:spPr/>
    </dgm:pt>
    <dgm:pt modelId="{01376296-26C2-4015-979B-BB504012C62B}" type="pres">
      <dgm:prSet presAssocID="{E0F6BF18-F0D2-486E-B607-DAC32086078F}" presName="hierChild2" presStyleCnt="0"/>
      <dgm:spPr/>
    </dgm:pt>
    <dgm:pt modelId="{374A2524-469F-4FED-8864-DE899EEF0E19}" type="pres">
      <dgm:prSet presAssocID="{1219439E-7753-456D-9F24-AA8440C3BBF9}" presName="hierRoot1" presStyleCnt="0"/>
      <dgm:spPr/>
    </dgm:pt>
    <dgm:pt modelId="{6ECB2F43-02DF-447E-83D4-7C6D257ACA49}" type="pres">
      <dgm:prSet presAssocID="{1219439E-7753-456D-9F24-AA8440C3BBF9}" presName="composite" presStyleCnt="0"/>
      <dgm:spPr/>
    </dgm:pt>
    <dgm:pt modelId="{EE06CBBA-E44B-4592-BE88-EDAABDE5129F}" type="pres">
      <dgm:prSet presAssocID="{1219439E-7753-456D-9F24-AA8440C3BBF9}" presName="background" presStyleLbl="node0" presStyleIdx="2" presStyleCnt="4"/>
      <dgm:spPr/>
    </dgm:pt>
    <dgm:pt modelId="{AAEA9D97-FA89-40D1-A65C-A449CC5FCDA5}" type="pres">
      <dgm:prSet presAssocID="{1219439E-7753-456D-9F24-AA8440C3BBF9}" presName="text" presStyleLbl="fgAcc0" presStyleIdx="2" presStyleCnt="4">
        <dgm:presLayoutVars>
          <dgm:chPref val="3"/>
        </dgm:presLayoutVars>
      </dgm:prSet>
      <dgm:spPr/>
    </dgm:pt>
    <dgm:pt modelId="{F28E8969-65B9-4BFE-9F6E-822941609EAA}" type="pres">
      <dgm:prSet presAssocID="{1219439E-7753-456D-9F24-AA8440C3BBF9}" presName="hierChild2" presStyleCnt="0"/>
      <dgm:spPr/>
    </dgm:pt>
    <dgm:pt modelId="{AE91A8D4-19BF-413E-BFAB-4FBDE40DE4D0}" type="pres">
      <dgm:prSet presAssocID="{1BC7F091-E787-4D16-819B-D9987EC4B09A}" presName="hierRoot1" presStyleCnt="0"/>
      <dgm:spPr/>
    </dgm:pt>
    <dgm:pt modelId="{5F53BD17-B017-4298-A95F-2399522452DD}" type="pres">
      <dgm:prSet presAssocID="{1BC7F091-E787-4D16-819B-D9987EC4B09A}" presName="composite" presStyleCnt="0"/>
      <dgm:spPr/>
    </dgm:pt>
    <dgm:pt modelId="{D083A203-8F1B-45F7-9E0B-69F1DBDACB8C}" type="pres">
      <dgm:prSet presAssocID="{1BC7F091-E787-4D16-819B-D9987EC4B09A}" presName="background" presStyleLbl="node0" presStyleIdx="3" presStyleCnt="4"/>
      <dgm:spPr/>
    </dgm:pt>
    <dgm:pt modelId="{BB8C0C86-77EC-4316-B227-22B916DFBBCC}" type="pres">
      <dgm:prSet presAssocID="{1BC7F091-E787-4D16-819B-D9987EC4B09A}" presName="text" presStyleLbl="fgAcc0" presStyleIdx="3" presStyleCnt="4">
        <dgm:presLayoutVars>
          <dgm:chPref val="3"/>
        </dgm:presLayoutVars>
      </dgm:prSet>
      <dgm:spPr/>
    </dgm:pt>
    <dgm:pt modelId="{7B3F7C87-58EC-4F96-8C65-68EDDE2691C2}" type="pres">
      <dgm:prSet presAssocID="{1BC7F091-E787-4D16-819B-D9987EC4B09A}" presName="hierChild2" presStyleCnt="0"/>
      <dgm:spPr/>
    </dgm:pt>
  </dgm:ptLst>
  <dgm:cxnLst>
    <dgm:cxn modelId="{03E68A3A-E5E0-4E39-BCDD-7E1B36E07C33}" srcId="{E3CAF1EE-0022-46FD-A62C-BAA29DAF85BF}" destId="{E0F6BF18-F0D2-486E-B607-DAC32086078F}" srcOrd="1" destOrd="0" parTransId="{E599F863-8048-4F3D-8075-E5134E021490}" sibTransId="{674FDB6D-7F6E-4E89-94C7-DF225E677164}"/>
    <dgm:cxn modelId="{D2228F60-7895-4F68-93E8-349EC337A757}" srcId="{E3CAF1EE-0022-46FD-A62C-BAA29DAF85BF}" destId="{22DAF19D-9310-4C52-A27F-0E9188705F17}" srcOrd="0" destOrd="0" parTransId="{4600AB82-08F1-47ED-A2D4-105A07C86DD2}" sibTransId="{9CE82AEF-4185-4BDF-9422-07B0A6362966}"/>
    <dgm:cxn modelId="{B9E3A341-C8B3-4BC2-87B1-F62D7DB7382A}" type="presOf" srcId="{1219439E-7753-456D-9F24-AA8440C3BBF9}" destId="{AAEA9D97-FA89-40D1-A65C-A449CC5FCDA5}" srcOrd="0" destOrd="0" presId="urn:microsoft.com/office/officeart/2005/8/layout/hierarchy1"/>
    <dgm:cxn modelId="{9DBB5D45-7F40-40EA-98D9-9E258CC41877}" type="presOf" srcId="{1BC7F091-E787-4D16-819B-D9987EC4B09A}" destId="{BB8C0C86-77EC-4316-B227-22B916DFBBCC}" srcOrd="0" destOrd="0" presId="urn:microsoft.com/office/officeart/2005/8/layout/hierarchy1"/>
    <dgm:cxn modelId="{16906669-2776-45A3-90C2-C62C979862A7}" srcId="{E3CAF1EE-0022-46FD-A62C-BAA29DAF85BF}" destId="{1BC7F091-E787-4D16-819B-D9987EC4B09A}" srcOrd="3" destOrd="0" parTransId="{80408272-FB25-43F9-9521-1900765DDA9F}" sibTransId="{B47097E5-B903-41AE-8428-8BCEF2E9D673}"/>
    <dgm:cxn modelId="{39B3F96F-C6FB-4810-8191-72AE17BE37C9}" srcId="{E3CAF1EE-0022-46FD-A62C-BAA29DAF85BF}" destId="{1219439E-7753-456D-9F24-AA8440C3BBF9}" srcOrd="2" destOrd="0" parTransId="{6637FA52-496A-4E2E-9A5D-833BC620EB50}" sibTransId="{56D9FE71-D9CD-41A6-B63B-FFD1926BF421}"/>
    <dgm:cxn modelId="{7B02407E-C53F-4FE3-8DD3-5E5195DA8AA5}" type="presOf" srcId="{E3CAF1EE-0022-46FD-A62C-BAA29DAF85BF}" destId="{00411DB3-F0A2-4803-9A6B-2626C13B4910}" srcOrd="0" destOrd="0" presId="urn:microsoft.com/office/officeart/2005/8/layout/hierarchy1"/>
    <dgm:cxn modelId="{123038AE-103B-46A3-99C4-110CAD74C753}" type="presOf" srcId="{E0F6BF18-F0D2-486E-B607-DAC32086078F}" destId="{022CBAEC-2E17-4623-AF65-1E973952D0D6}" srcOrd="0" destOrd="0" presId="urn:microsoft.com/office/officeart/2005/8/layout/hierarchy1"/>
    <dgm:cxn modelId="{0237D0D0-265D-49D1-A30D-4E78CA407214}" type="presOf" srcId="{22DAF19D-9310-4C52-A27F-0E9188705F17}" destId="{4A5202C3-0C47-40DD-A0F3-416A8139BCFB}" srcOrd="0" destOrd="0" presId="urn:microsoft.com/office/officeart/2005/8/layout/hierarchy1"/>
    <dgm:cxn modelId="{3BEB502B-67A8-4DF3-8C76-A92185B0864B}" type="presParOf" srcId="{00411DB3-F0A2-4803-9A6B-2626C13B4910}" destId="{B1A544B0-C50C-45A6-BFA5-9A01BF89076A}" srcOrd="0" destOrd="0" presId="urn:microsoft.com/office/officeart/2005/8/layout/hierarchy1"/>
    <dgm:cxn modelId="{5EE018FA-6FD4-41FF-AD78-DA948A7D008D}" type="presParOf" srcId="{B1A544B0-C50C-45A6-BFA5-9A01BF89076A}" destId="{3CE9CE18-9D63-47AA-8C83-503AE5B746AE}" srcOrd="0" destOrd="0" presId="urn:microsoft.com/office/officeart/2005/8/layout/hierarchy1"/>
    <dgm:cxn modelId="{F6785ED4-98BA-41D7-84EF-B1321E205238}" type="presParOf" srcId="{3CE9CE18-9D63-47AA-8C83-503AE5B746AE}" destId="{FCF4BB2F-97AE-47A7-82E9-76EB042098F0}" srcOrd="0" destOrd="0" presId="urn:microsoft.com/office/officeart/2005/8/layout/hierarchy1"/>
    <dgm:cxn modelId="{54436B5A-D73F-4E3F-839D-D2414FABF3DB}" type="presParOf" srcId="{3CE9CE18-9D63-47AA-8C83-503AE5B746AE}" destId="{4A5202C3-0C47-40DD-A0F3-416A8139BCFB}" srcOrd="1" destOrd="0" presId="urn:microsoft.com/office/officeart/2005/8/layout/hierarchy1"/>
    <dgm:cxn modelId="{770DA1B8-2DF3-49F8-8A4E-49A1D1E9DC8E}" type="presParOf" srcId="{B1A544B0-C50C-45A6-BFA5-9A01BF89076A}" destId="{235E99D4-765E-47C6-A70D-FBF8B3046F65}" srcOrd="1" destOrd="0" presId="urn:microsoft.com/office/officeart/2005/8/layout/hierarchy1"/>
    <dgm:cxn modelId="{3E2B0642-C81C-40C5-981C-B377C3A554E4}" type="presParOf" srcId="{00411DB3-F0A2-4803-9A6B-2626C13B4910}" destId="{20A43528-10D3-4CD6-ABF8-6BA99D897299}" srcOrd="1" destOrd="0" presId="urn:microsoft.com/office/officeart/2005/8/layout/hierarchy1"/>
    <dgm:cxn modelId="{A9985F36-823B-4018-97FF-D0D57AA4C9F9}" type="presParOf" srcId="{20A43528-10D3-4CD6-ABF8-6BA99D897299}" destId="{2F95BC43-153A-4CBF-88AD-C04BD3A744A6}" srcOrd="0" destOrd="0" presId="urn:microsoft.com/office/officeart/2005/8/layout/hierarchy1"/>
    <dgm:cxn modelId="{B2466E16-8C8E-47F5-B7AC-5FC0C8A92886}" type="presParOf" srcId="{2F95BC43-153A-4CBF-88AD-C04BD3A744A6}" destId="{10A70D4A-F543-4CC8-933F-0D54C6441670}" srcOrd="0" destOrd="0" presId="urn:microsoft.com/office/officeart/2005/8/layout/hierarchy1"/>
    <dgm:cxn modelId="{B094AD7C-3CB9-4401-9176-29B8C85C7F0A}" type="presParOf" srcId="{2F95BC43-153A-4CBF-88AD-C04BD3A744A6}" destId="{022CBAEC-2E17-4623-AF65-1E973952D0D6}" srcOrd="1" destOrd="0" presId="urn:microsoft.com/office/officeart/2005/8/layout/hierarchy1"/>
    <dgm:cxn modelId="{76085D5F-ED6A-4C89-A974-4145DB1499A8}" type="presParOf" srcId="{20A43528-10D3-4CD6-ABF8-6BA99D897299}" destId="{01376296-26C2-4015-979B-BB504012C62B}" srcOrd="1" destOrd="0" presId="urn:microsoft.com/office/officeart/2005/8/layout/hierarchy1"/>
    <dgm:cxn modelId="{13FB0C85-4664-4162-8088-7A58248707E0}" type="presParOf" srcId="{00411DB3-F0A2-4803-9A6B-2626C13B4910}" destId="{374A2524-469F-4FED-8864-DE899EEF0E19}" srcOrd="2" destOrd="0" presId="urn:microsoft.com/office/officeart/2005/8/layout/hierarchy1"/>
    <dgm:cxn modelId="{2E2918A9-51F6-499D-BC43-A5E9A7FC2A7D}" type="presParOf" srcId="{374A2524-469F-4FED-8864-DE899EEF0E19}" destId="{6ECB2F43-02DF-447E-83D4-7C6D257ACA49}" srcOrd="0" destOrd="0" presId="urn:microsoft.com/office/officeart/2005/8/layout/hierarchy1"/>
    <dgm:cxn modelId="{EA0C24E3-82A3-47C4-A256-EBF6F14EA859}" type="presParOf" srcId="{6ECB2F43-02DF-447E-83D4-7C6D257ACA49}" destId="{EE06CBBA-E44B-4592-BE88-EDAABDE5129F}" srcOrd="0" destOrd="0" presId="urn:microsoft.com/office/officeart/2005/8/layout/hierarchy1"/>
    <dgm:cxn modelId="{22E73125-1EEE-4FD8-A22E-1CB70C72151D}" type="presParOf" srcId="{6ECB2F43-02DF-447E-83D4-7C6D257ACA49}" destId="{AAEA9D97-FA89-40D1-A65C-A449CC5FCDA5}" srcOrd="1" destOrd="0" presId="urn:microsoft.com/office/officeart/2005/8/layout/hierarchy1"/>
    <dgm:cxn modelId="{3F7BF7B0-1333-4D99-9E7C-4C6A7FC93BC0}" type="presParOf" srcId="{374A2524-469F-4FED-8864-DE899EEF0E19}" destId="{F28E8969-65B9-4BFE-9F6E-822941609EAA}" srcOrd="1" destOrd="0" presId="urn:microsoft.com/office/officeart/2005/8/layout/hierarchy1"/>
    <dgm:cxn modelId="{0D29AEB5-BBC9-4FF8-8216-9F70BCEE0455}" type="presParOf" srcId="{00411DB3-F0A2-4803-9A6B-2626C13B4910}" destId="{AE91A8D4-19BF-413E-BFAB-4FBDE40DE4D0}" srcOrd="3" destOrd="0" presId="urn:microsoft.com/office/officeart/2005/8/layout/hierarchy1"/>
    <dgm:cxn modelId="{02127799-A4AE-4C78-B4D1-308F2A635B24}" type="presParOf" srcId="{AE91A8D4-19BF-413E-BFAB-4FBDE40DE4D0}" destId="{5F53BD17-B017-4298-A95F-2399522452DD}" srcOrd="0" destOrd="0" presId="urn:microsoft.com/office/officeart/2005/8/layout/hierarchy1"/>
    <dgm:cxn modelId="{CEE82949-EC57-44C3-91C1-62AED0466158}" type="presParOf" srcId="{5F53BD17-B017-4298-A95F-2399522452DD}" destId="{D083A203-8F1B-45F7-9E0B-69F1DBDACB8C}" srcOrd="0" destOrd="0" presId="urn:microsoft.com/office/officeart/2005/8/layout/hierarchy1"/>
    <dgm:cxn modelId="{A8F23299-9088-417C-BC69-DDE25A51A9AF}" type="presParOf" srcId="{5F53BD17-B017-4298-A95F-2399522452DD}" destId="{BB8C0C86-77EC-4316-B227-22B916DFBBCC}" srcOrd="1" destOrd="0" presId="urn:microsoft.com/office/officeart/2005/8/layout/hierarchy1"/>
    <dgm:cxn modelId="{7274BAF7-8341-424D-A2B9-4A5FB4A6B1BF}" type="presParOf" srcId="{AE91A8D4-19BF-413E-BFAB-4FBDE40DE4D0}" destId="{7B3F7C87-58EC-4F96-8C65-68EDDE2691C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972B54-EBC1-485E-806B-11AFFF9B072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71B9B873-3203-4582-828D-BEE68E1D4067}">
      <dgm:prSet/>
      <dgm:spPr/>
      <dgm:t>
        <a:bodyPr/>
        <a:lstStyle/>
        <a:p>
          <a:r>
            <a:rPr lang="en-US"/>
            <a:t>• HIPAA compliance audits</a:t>
          </a:r>
        </a:p>
      </dgm:t>
    </dgm:pt>
    <dgm:pt modelId="{7DF32466-CA13-4560-8D05-10AD092418F6}" type="parTrans" cxnId="{AFE372EF-F3A9-4381-A86A-F082A8D856D1}">
      <dgm:prSet/>
      <dgm:spPr/>
      <dgm:t>
        <a:bodyPr/>
        <a:lstStyle/>
        <a:p>
          <a:endParaRPr lang="en-US"/>
        </a:p>
      </dgm:t>
    </dgm:pt>
    <dgm:pt modelId="{F77E4567-B65F-4F46-8B77-0CCEC17C2A1E}" type="sibTrans" cxnId="{AFE372EF-F3A9-4381-A86A-F082A8D856D1}">
      <dgm:prSet/>
      <dgm:spPr/>
      <dgm:t>
        <a:bodyPr/>
        <a:lstStyle/>
        <a:p>
          <a:endParaRPr lang="en-US"/>
        </a:p>
      </dgm:t>
    </dgm:pt>
    <dgm:pt modelId="{2B326354-FB10-4DF9-BB8A-D3A60671C3D9}">
      <dgm:prSet/>
      <dgm:spPr/>
      <dgm:t>
        <a:bodyPr/>
        <a:lstStyle/>
        <a:p>
          <a:r>
            <a:rPr lang="en-US"/>
            <a:t>• Log management (6-year retention)</a:t>
          </a:r>
        </a:p>
      </dgm:t>
    </dgm:pt>
    <dgm:pt modelId="{88FA2BD3-A71D-4A41-99CD-603554DB6E75}" type="parTrans" cxnId="{06BB77AB-CB12-49CC-9056-760458E918FB}">
      <dgm:prSet/>
      <dgm:spPr/>
      <dgm:t>
        <a:bodyPr/>
        <a:lstStyle/>
        <a:p>
          <a:endParaRPr lang="en-US"/>
        </a:p>
      </dgm:t>
    </dgm:pt>
    <dgm:pt modelId="{21E7C28E-520F-4369-9043-56F5F0F9D0D9}" type="sibTrans" cxnId="{06BB77AB-CB12-49CC-9056-760458E918FB}">
      <dgm:prSet/>
      <dgm:spPr/>
      <dgm:t>
        <a:bodyPr/>
        <a:lstStyle/>
        <a:p>
          <a:endParaRPr lang="en-US"/>
        </a:p>
      </dgm:t>
    </dgm:pt>
    <dgm:pt modelId="{A3B12E3D-73FF-4231-813B-2CEA10063091}">
      <dgm:prSet/>
      <dgm:spPr/>
      <dgm:t>
        <a:bodyPr/>
        <a:lstStyle/>
        <a:p>
          <a:r>
            <a:rPr lang="en-US"/>
            <a:t>• Monitoring tools (CloudWatch, Azure Monitor)</a:t>
          </a:r>
        </a:p>
      </dgm:t>
    </dgm:pt>
    <dgm:pt modelId="{74D74C07-45F6-4618-BCAF-DE28C92DE9A5}" type="parTrans" cxnId="{16051256-7F9B-40BC-A273-CB3BACEEEA7C}">
      <dgm:prSet/>
      <dgm:spPr/>
      <dgm:t>
        <a:bodyPr/>
        <a:lstStyle/>
        <a:p>
          <a:endParaRPr lang="en-US"/>
        </a:p>
      </dgm:t>
    </dgm:pt>
    <dgm:pt modelId="{2769AE3F-7A48-4973-AEFB-166DC86118D3}" type="sibTrans" cxnId="{16051256-7F9B-40BC-A273-CB3BACEEEA7C}">
      <dgm:prSet/>
      <dgm:spPr/>
      <dgm:t>
        <a:bodyPr/>
        <a:lstStyle/>
        <a:p>
          <a:endParaRPr lang="en-US"/>
        </a:p>
      </dgm:t>
    </dgm:pt>
    <dgm:pt modelId="{1AF7878E-DF31-4673-892E-0CB7B5371C19}">
      <dgm:prSet/>
      <dgm:spPr/>
      <dgm:t>
        <a:bodyPr/>
        <a:lstStyle/>
        <a:p>
          <a:r>
            <a:rPr lang="en-US"/>
            <a:t>• Security controls and user training</a:t>
          </a:r>
        </a:p>
      </dgm:t>
    </dgm:pt>
    <dgm:pt modelId="{275C30D9-3A42-47E3-8B25-29260269C002}" type="parTrans" cxnId="{C8DDB58B-8BE6-4831-9B58-7D533BBCD116}">
      <dgm:prSet/>
      <dgm:spPr/>
      <dgm:t>
        <a:bodyPr/>
        <a:lstStyle/>
        <a:p>
          <a:endParaRPr lang="en-US"/>
        </a:p>
      </dgm:t>
    </dgm:pt>
    <dgm:pt modelId="{03E97557-A692-4995-AB50-14ACBFB7EAD0}" type="sibTrans" cxnId="{C8DDB58B-8BE6-4831-9B58-7D533BBCD116}">
      <dgm:prSet/>
      <dgm:spPr/>
      <dgm:t>
        <a:bodyPr/>
        <a:lstStyle/>
        <a:p>
          <a:endParaRPr lang="en-US"/>
        </a:p>
      </dgm:t>
    </dgm:pt>
    <dgm:pt modelId="{733BA37D-F6AB-4B53-BDCC-72A6FF2DCB23}" type="pres">
      <dgm:prSet presAssocID="{7C972B54-EBC1-485E-806B-11AFFF9B072E}" presName="root" presStyleCnt="0">
        <dgm:presLayoutVars>
          <dgm:dir/>
          <dgm:resizeHandles val="exact"/>
        </dgm:presLayoutVars>
      </dgm:prSet>
      <dgm:spPr/>
    </dgm:pt>
    <dgm:pt modelId="{2179B8BA-1070-4CF6-8138-9E50AA392CCE}" type="pres">
      <dgm:prSet presAssocID="{71B9B873-3203-4582-828D-BEE68E1D4067}" presName="compNode" presStyleCnt="0"/>
      <dgm:spPr/>
    </dgm:pt>
    <dgm:pt modelId="{EB15857F-22EB-457D-8EF8-242A04801F4D}" type="pres">
      <dgm:prSet presAssocID="{71B9B873-3203-4582-828D-BEE68E1D406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AD79932A-3604-4E2E-817D-20995A032768}" type="pres">
      <dgm:prSet presAssocID="{71B9B873-3203-4582-828D-BEE68E1D4067}" presName="spaceRect" presStyleCnt="0"/>
      <dgm:spPr/>
    </dgm:pt>
    <dgm:pt modelId="{445AEBF5-B83B-4A86-ABA0-952B528CA7F2}" type="pres">
      <dgm:prSet presAssocID="{71B9B873-3203-4582-828D-BEE68E1D4067}" presName="textRect" presStyleLbl="revTx" presStyleIdx="0" presStyleCnt="4">
        <dgm:presLayoutVars>
          <dgm:chMax val="1"/>
          <dgm:chPref val="1"/>
        </dgm:presLayoutVars>
      </dgm:prSet>
      <dgm:spPr/>
    </dgm:pt>
    <dgm:pt modelId="{85F40169-4151-4284-8A29-283DDD5BA5DB}" type="pres">
      <dgm:prSet presAssocID="{F77E4567-B65F-4F46-8B77-0CCEC17C2A1E}" presName="sibTrans" presStyleCnt="0"/>
      <dgm:spPr/>
    </dgm:pt>
    <dgm:pt modelId="{16956535-93F1-4CEA-A265-14CDAF8EE37F}" type="pres">
      <dgm:prSet presAssocID="{2B326354-FB10-4DF9-BB8A-D3A60671C3D9}" presName="compNode" presStyleCnt="0"/>
      <dgm:spPr/>
    </dgm:pt>
    <dgm:pt modelId="{DA2915E6-D4DD-4813-BE01-6BC4B92B31BA}" type="pres">
      <dgm:prSet presAssocID="{2B326354-FB10-4DF9-BB8A-D3A60671C3D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DA2BE6A9-5685-48EC-803F-7D3A4AB65613}" type="pres">
      <dgm:prSet presAssocID="{2B326354-FB10-4DF9-BB8A-D3A60671C3D9}" presName="spaceRect" presStyleCnt="0"/>
      <dgm:spPr/>
    </dgm:pt>
    <dgm:pt modelId="{8AAF8E51-A546-4580-9321-FA14C4C96449}" type="pres">
      <dgm:prSet presAssocID="{2B326354-FB10-4DF9-BB8A-D3A60671C3D9}" presName="textRect" presStyleLbl="revTx" presStyleIdx="1" presStyleCnt="4">
        <dgm:presLayoutVars>
          <dgm:chMax val="1"/>
          <dgm:chPref val="1"/>
        </dgm:presLayoutVars>
      </dgm:prSet>
      <dgm:spPr/>
    </dgm:pt>
    <dgm:pt modelId="{5E503490-DDD6-481E-A57C-A32C78D0F258}" type="pres">
      <dgm:prSet presAssocID="{21E7C28E-520F-4369-9043-56F5F0F9D0D9}" presName="sibTrans" presStyleCnt="0"/>
      <dgm:spPr/>
    </dgm:pt>
    <dgm:pt modelId="{32EB6ED8-D547-411B-8240-26B0B50E1487}" type="pres">
      <dgm:prSet presAssocID="{A3B12E3D-73FF-4231-813B-2CEA10063091}" presName="compNode" presStyleCnt="0"/>
      <dgm:spPr/>
    </dgm:pt>
    <dgm:pt modelId="{5094FC7C-DE07-4239-A881-F8CBA348CE26}" type="pres">
      <dgm:prSet presAssocID="{A3B12E3D-73FF-4231-813B-2CEA1006309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ADBF7E44-3213-48B3-A96C-A4D33D798CFF}" type="pres">
      <dgm:prSet presAssocID="{A3B12E3D-73FF-4231-813B-2CEA10063091}" presName="spaceRect" presStyleCnt="0"/>
      <dgm:spPr/>
    </dgm:pt>
    <dgm:pt modelId="{4658AB6F-A2B3-47E8-8448-6B176C228D5D}" type="pres">
      <dgm:prSet presAssocID="{A3B12E3D-73FF-4231-813B-2CEA10063091}" presName="textRect" presStyleLbl="revTx" presStyleIdx="2" presStyleCnt="4">
        <dgm:presLayoutVars>
          <dgm:chMax val="1"/>
          <dgm:chPref val="1"/>
        </dgm:presLayoutVars>
      </dgm:prSet>
      <dgm:spPr/>
    </dgm:pt>
    <dgm:pt modelId="{CE5308B5-679A-496C-93E1-F587CFC20441}" type="pres">
      <dgm:prSet presAssocID="{2769AE3F-7A48-4973-AEFB-166DC86118D3}" presName="sibTrans" presStyleCnt="0"/>
      <dgm:spPr/>
    </dgm:pt>
    <dgm:pt modelId="{8D1692A5-DA9D-41C3-88D5-AB43300282C7}" type="pres">
      <dgm:prSet presAssocID="{1AF7878E-DF31-4673-892E-0CB7B5371C19}" presName="compNode" presStyleCnt="0"/>
      <dgm:spPr/>
    </dgm:pt>
    <dgm:pt modelId="{39AADB16-DF4B-435A-B2D5-5AC77205B08D}" type="pres">
      <dgm:prSet presAssocID="{1AF7878E-DF31-4673-892E-0CB7B5371C1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A0FDEFD9-B4B9-485B-87CA-453E36A76454}" type="pres">
      <dgm:prSet presAssocID="{1AF7878E-DF31-4673-892E-0CB7B5371C19}" presName="spaceRect" presStyleCnt="0"/>
      <dgm:spPr/>
    </dgm:pt>
    <dgm:pt modelId="{1F220690-7AEF-44E3-8227-B07310C72CC0}" type="pres">
      <dgm:prSet presAssocID="{1AF7878E-DF31-4673-892E-0CB7B5371C1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65F9062-DB98-465E-9751-05D0910B0B17}" type="presOf" srcId="{1AF7878E-DF31-4673-892E-0CB7B5371C19}" destId="{1F220690-7AEF-44E3-8227-B07310C72CC0}" srcOrd="0" destOrd="0" presId="urn:microsoft.com/office/officeart/2018/2/layout/IconLabelList"/>
    <dgm:cxn modelId="{CE8C7445-1589-40D3-AF7B-734C2651E3C4}" type="presOf" srcId="{7C972B54-EBC1-485E-806B-11AFFF9B072E}" destId="{733BA37D-F6AB-4B53-BDCC-72A6FF2DCB23}" srcOrd="0" destOrd="0" presId="urn:microsoft.com/office/officeart/2018/2/layout/IconLabelList"/>
    <dgm:cxn modelId="{43C29B6B-B5A3-4D31-B66C-143608732710}" type="presOf" srcId="{2B326354-FB10-4DF9-BB8A-D3A60671C3D9}" destId="{8AAF8E51-A546-4580-9321-FA14C4C96449}" srcOrd="0" destOrd="0" presId="urn:microsoft.com/office/officeart/2018/2/layout/IconLabelList"/>
    <dgm:cxn modelId="{16051256-7F9B-40BC-A273-CB3BACEEEA7C}" srcId="{7C972B54-EBC1-485E-806B-11AFFF9B072E}" destId="{A3B12E3D-73FF-4231-813B-2CEA10063091}" srcOrd="2" destOrd="0" parTransId="{74D74C07-45F6-4618-BCAF-DE28C92DE9A5}" sibTransId="{2769AE3F-7A48-4973-AEFB-166DC86118D3}"/>
    <dgm:cxn modelId="{1BCA6989-7D5A-4C07-860F-5A8EAE01411C}" type="presOf" srcId="{A3B12E3D-73FF-4231-813B-2CEA10063091}" destId="{4658AB6F-A2B3-47E8-8448-6B176C228D5D}" srcOrd="0" destOrd="0" presId="urn:microsoft.com/office/officeart/2018/2/layout/IconLabelList"/>
    <dgm:cxn modelId="{C8DDB58B-8BE6-4831-9B58-7D533BBCD116}" srcId="{7C972B54-EBC1-485E-806B-11AFFF9B072E}" destId="{1AF7878E-DF31-4673-892E-0CB7B5371C19}" srcOrd="3" destOrd="0" parTransId="{275C30D9-3A42-47E3-8B25-29260269C002}" sibTransId="{03E97557-A692-4995-AB50-14ACBFB7EAD0}"/>
    <dgm:cxn modelId="{06BB77AB-CB12-49CC-9056-760458E918FB}" srcId="{7C972B54-EBC1-485E-806B-11AFFF9B072E}" destId="{2B326354-FB10-4DF9-BB8A-D3A60671C3D9}" srcOrd="1" destOrd="0" parTransId="{88FA2BD3-A71D-4A41-99CD-603554DB6E75}" sibTransId="{21E7C28E-520F-4369-9043-56F5F0F9D0D9}"/>
    <dgm:cxn modelId="{13F0B9E8-EFB7-4C0C-A229-BDD4D449D179}" type="presOf" srcId="{71B9B873-3203-4582-828D-BEE68E1D4067}" destId="{445AEBF5-B83B-4A86-ABA0-952B528CA7F2}" srcOrd="0" destOrd="0" presId="urn:microsoft.com/office/officeart/2018/2/layout/IconLabelList"/>
    <dgm:cxn modelId="{AFE372EF-F3A9-4381-A86A-F082A8D856D1}" srcId="{7C972B54-EBC1-485E-806B-11AFFF9B072E}" destId="{71B9B873-3203-4582-828D-BEE68E1D4067}" srcOrd="0" destOrd="0" parTransId="{7DF32466-CA13-4560-8D05-10AD092418F6}" sibTransId="{F77E4567-B65F-4F46-8B77-0CCEC17C2A1E}"/>
    <dgm:cxn modelId="{726D8188-0D9E-4E03-B98E-A06926651EB4}" type="presParOf" srcId="{733BA37D-F6AB-4B53-BDCC-72A6FF2DCB23}" destId="{2179B8BA-1070-4CF6-8138-9E50AA392CCE}" srcOrd="0" destOrd="0" presId="urn:microsoft.com/office/officeart/2018/2/layout/IconLabelList"/>
    <dgm:cxn modelId="{DD2FE6C8-4FBF-410C-906A-2D7E369E6A2B}" type="presParOf" srcId="{2179B8BA-1070-4CF6-8138-9E50AA392CCE}" destId="{EB15857F-22EB-457D-8EF8-242A04801F4D}" srcOrd="0" destOrd="0" presId="urn:microsoft.com/office/officeart/2018/2/layout/IconLabelList"/>
    <dgm:cxn modelId="{6F623A6B-4770-4639-BFFA-7DB5A531D586}" type="presParOf" srcId="{2179B8BA-1070-4CF6-8138-9E50AA392CCE}" destId="{AD79932A-3604-4E2E-817D-20995A032768}" srcOrd="1" destOrd="0" presId="urn:microsoft.com/office/officeart/2018/2/layout/IconLabelList"/>
    <dgm:cxn modelId="{3E4952C4-2700-4919-988E-72A1121507F9}" type="presParOf" srcId="{2179B8BA-1070-4CF6-8138-9E50AA392CCE}" destId="{445AEBF5-B83B-4A86-ABA0-952B528CA7F2}" srcOrd="2" destOrd="0" presId="urn:microsoft.com/office/officeart/2018/2/layout/IconLabelList"/>
    <dgm:cxn modelId="{E60337FE-9F9C-435C-8693-F15929CA4103}" type="presParOf" srcId="{733BA37D-F6AB-4B53-BDCC-72A6FF2DCB23}" destId="{85F40169-4151-4284-8A29-283DDD5BA5DB}" srcOrd="1" destOrd="0" presId="urn:microsoft.com/office/officeart/2018/2/layout/IconLabelList"/>
    <dgm:cxn modelId="{20A88F55-D697-44AF-BEF8-D190E00670E3}" type="presParOf" srcId="{733BA37D-F6AB-4B53-BDCC-72A6FF2DCB23}" destId="{16956535-93F1-4CEA-A265-14CDAF8EE37F}" srcOrd="2" destOrd="0" presId="urn:microsoft.com/office/officeart/2018/2/layout/IconLabelList"/>
    <dgm:cxn modelId="{AFB928E5-C8C1-4F4A-B08F-00AF12B4D760}" type="presParOf" srcId="{16956535-93F1-4CEA-A265-14CDAF8EE37F}" destId="{DA2915E6-D4DD-4813-BE01-6BC4B92B31BA}" srcOrd="0" destOrd="0" presId="urn:microsoft.com/office/officeart/2018/2/layout/IconLabelList"/>
    <dgm:cxn modelId="{68A88D3B-8C79-4EEA-9983-2AC6EACD4341}" type="presParOf" srcId="{16956535-93F1-4CEA-A265-14CDAF8EE37F}" destId="{DA2BE6A9-5685-48EC-803F-7D3A4AB65613}" srcOrd="1" destOrd="0" presId="urn:microsoft.com/office/officeart/2018/2/layout/IconLabelList"/>
    <dgm:cxn modelId="{32017790-87FE-46C4-B8C2-F329D18FA6B9}" type="presParOf" srcId="{16956535-93F1-4CEA-A265-14CDAF8EE37F}" destId="{8AAF8E51-A546-4580-9321-FA14C4C96449}" srcOrd="2" destOrd="0" presId="urn:microsoft.com/office/officeart/2018/2/layout/IconLabelList"/>
    <dgm:cxn modelId="{BA708B3C-C434-44F6-B854-62600BB36315}" type="presParOf" srcId="{733BA37D-F6AB-4B53-BDCC-72A6FF2DCB23}" destId="{5E503490-DDD6-481E-A57C-A32C78D0F258}" srcOrd="3" destOrd="0" presId="urn:microsoft.com/office/officeart/2018/2/layout/IconLabelList"/>
    <dgm:cxn modelId="{DB77DFBD-94EC-4B5E-8992-5D8451944261}" type="presParOf" srcId="{733BA37D-F6AB-4B53-BDCC-72A6FF2DCB23}" destId="{32EB6ED8-D547-411B-8240-26B0B50E1487}" srcOrd="4" destOrd="0" presId="urn:microsoft.com/office/officeart/2018/2/layout/IconLabelList"/>
    <dgm:cxn modelId="{EBA85D36-31C9-47B5-9706-665D43F00A9A}" type="presParOf" srcId="{32EB6ED8-D547-411B-8240-26B0B50E1487}" destId="{5094FC7C-DE07-4239-A881-F8CBA348CE26}" srcOrd="0" destOrd="0" presId="urn:microsoft.com/office/officeart/2018/2/layout/IconLabelList"/>
    <dgm:cxn modelId="{B03258EF-7DC4-4B59-912C-B752CBEC3EE6}" type="presParOf" srcId="{32EB6ED8-D547-411B-8240-26B0B50E1487}" destId="{ADBF7E44-3213-48B3-A96C-A4D33D798CFF}" srcOrd="1" destOrd="0" presId="urn:microsoft.com/office/officeart/2018/2/layout/IconLabelList"/>
    <dgm:cxn modelId="{D7CDD9B0-7710-47DA-8738-BB8A779A8509}" type="presParOf" srcId="{32EB6ED8-D547-411B-8240-26B0B50E1487}" destId="{4658AB6F-A2B3-47E8-8448-6B176C228D5D}" srcOrd="2" destOrd="0" presId="urn:microsoft.com/office/officeart/2018/2/layout/IconLabelList"/>
    <dgm:cxn modelId="{386DF3FF-32E7-45DD-B39E-B7562FEC2723}" type="presParOf" srcId="{733BA37D-F6AB-4B53-BDCC-72A6FF2DCB23}" destId="{CE5308B5-679A-496C-93E1-F587CFC20441}" srcOrd="5" destOrd="0" presId="urn:microsoft.com/office/officeart/2018/2/layout/IconLabelList"/>
    <dgm:cxn modelId="{15756E61-3C27-45D7-9B44-EBCB4882B039}" type="presParOf" srcId="{733BA37D-F6AB-4B53-BDCC-72A6FF2DCB23}" destId="{8D1692A5-DA9D-41C3-88D5-AB43300282C7}" srcOrd="6" destOrd="0" presId="urn:microsoft.com/office/officeart/2018/2/layout/IconLabelList"/>
    <dgm:cxn modelId="{3CE0935A-92B4-4282-92D5-D5E63F44EA5C}" type="presParOf" srcId="{8D1692A5-DA9D-41C3-88D5-AB43300282C7}" destId="{39AADB16-DF4B-435A-B2D5-5AC77205B08D}" srcOrd="0" destOrd="0" presId="urn:microsoft.com/office/officeart/2018/2/layout/IconLabelList"/>
    <dgm:cxn modelId="{94A141D6-3452-435A-AD32-4C3C0C7B3CD6}" type="presParOf" srcId="{8D1692A5-DA9D-41C3-88D5-AB43300282C7}" destId="{A0FDEFD9-B4B9-485B-87CA-453E36A76454}" srcOrd="1" destOrd="0" presId="urn:microsoft.com/office/officeart/2018/2/layout/IconLabelList"/>
    <dgm:cxn modelId="{5E6132EE-91A6-4652-AE6B-A0577DFE11C0}" type="presParOf" srcId="{8D1692A5-DA9D-41C3-88D5-AB43300282C7}" destId="{1F220690-7AEF-44E3-8227-B07310C72CC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46EA87-90CE-4452-B2E9-10CBD10D5B3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06C85D4-84E6-47C6-8006-62A0DA482287}">
      <dgm:prSet/>
      <dgm:spPr/>
      <dgm:t>
        <a:bodyPr/>
        <a:lstStyle/>
        <a:p>
          <a:r>
            <a:rPr lang="en-US"/>
            <a:t>• Phase 1–4: Setup to full deployment (12 months)</a:t>
          </a:r>
        </a:p>
      </dgm:t>
    </dgm:pt>
    <dgm:pt modelId="{95A7357F-3C9E-455A-989E-BA0A198A9F98}" type="parTrans" cxnId="{3E1A8808-45CB-4DC3-B787-AD7B917C0D98}">
      <dgm:prSet/>
      <dgm:spPr/>
      <dgm:t>
        <a:bodyPr/>
        <a:lstStyle/>
        <a:p>
          <a:endParaRPr lang="en-US"/>
        </a:p>
      </dgm:t>
    </dgm:pt>
    <dgm:pt modelId="{101A4892-D4DE-4561-8121-6EC7E3B02426}" type="sibTrans" cxnId="{3E1A8808-45CB-4DC3-B787-AD7B917C0D98}">
      <dgm:prSet/>
      <dgm:spPr/>
      <dgm:t>
        <a:bodyPr/>
        <a:lstStyle/>
        <a:p>
          <a:endParaRPr lang="en-US"/>
        </a:p>
      </dgm:t>
    </dgm:pt>
    <dgm:pt modelId="{2363B71C-C9F7-4441-AD06-1E2AB99A5CF8}">
      <dgm:prSet/>
      <dgm:spPr/>
      <dgm:t>
        <a:bodyPr/>
        <a:lstStyle/>
        <a:p>
          <a:r>
            <a:rPr lang="en-US"/>
            <a:t>• Security training and awareness</a:t>
          </a:r>
        </a:p>
      </dgm:t>
    </dgm:pt>
    <dgm:pt modelId="{C7B94607-C5B6-40FE-BFB9-996A7894042A}" type="parTrans" cxnId="{6EC67721-6EE1-4B28-9F81-D02D66ABA61C}">
      <dgm:prSet/>
      <dgm:spPr/>
      <dgm:t>
        <a:bodyPr/>
        <a:lstStyle/>
        <a:p>
          <a:endParaRPr lang="en-US"/>
        </a:p>
      </dgm:t>
    </dgm:pt>
    <dgm:pt modelId="{5D193D49-695D-4EF6-B14E-C4D0D2B3FF6D}" type="sibTrans" cxnId="{6EC67721-6EE1-4B28-9F81-D02D66ABA61C}">
      <dgm:prSet/>
      <dgm:spPr/>
      <dgm:t>
        <a:bodyPr/>
        <a:lstStyle/>
        <a:p>
          <a:endParaRPr lang="en-US"/>
        </a:p>
      </dgm:t>
    </dgm:pt>
    <dgm:pt modelId="{8BA0812E-25CA-412D-8AFF-55483FFBEBA2}">
      <dgm:prSet/>
      <dgm:spPr/>
      <dgm:t>
        <a:bodyPr/>
        <a:lstStyle/>
        <a:p>
          <a:r>
            <a:rPr lang="en-US"/>
            <a:t>• Regular updates and patching</a:t>
          </a:r>
        </a:p>
      </dgm:t>
    </dgm:pt>
    <dgm:pt modelId="{253517BC-B198-4802-90F4-81782B0433DA}" type="parTrans" cxnId="{2D2609FF-EEB3-4A16-A789-A37237FD6EBD}">
      <dgm:prSet/>
      <dgm:spPr/>
      <dgm:t>
        <a:bodyPr/>
        <a:lstStyle/>
        <a:p>
          <a:endParaRPr lang="en-US"/>
        </a:p>
      </dgm:t>
    </dgm:pt>
    <dgm:pt modelId="{D94C8DBA-FCE1-42D7-9FF4-8874F29A65DD}" type="sibTrans" cxnId="{2D2609FF-EEB3-4A16-A789-A37237FD6EBD}">
      <dgm:prSet/>
      <dgm:spPr/>
      <dgm:t>
        <a:bodyPr/>
        <a:lstStyle/>
        <a:p>
          <a:endParaRPr lang="en-US"/>
        </a:p>
      </dgm:t>
    </dgm:pt>
    <dgm:pt modelId="{EE547C88-AD59-4F51-AB1A-1E3A4B326BEE}">
      <dgm:prSet/>
      <dgm:spPr/>
      <dgm:t>
        <a:bodyPr/>
        <a:lstStyle/>
        <a:p>
          <a:r>
            <a:rPr lang="en-US"/>
            <a:t>• Quarterly plan review and audits</a:t>
          </a:r>
        </a:p>
      </dgm:t>
    </dgm:pt>
    <dgm:pt modelId="{A9C6878F-34B4-4C96-BB97-72A6A18A5DE7}" type="parTrans" cxnId="{A07A2898-C9BA-4098-8283-33714C569667}">
      <dgm:prSet/>
      <dgm:spPr/>
      <dgm:t>
        <a:bodyPr/>
        <a:lstStyle/>
        <a:p>
          <a:endParaRPr lang="en-US"/>
        </a:p>
      </dgm:t>
    </dgm:pt>
    <dgm:pt modelId="{31F8C4BC-18DC-40F7-8345-4980DDA0EBB9}" type="sibTrans" cxnId="{A07A2898-C9BA-4098-8283-33714C569667}">
      <dgm:prSet/>
      <dgm:spPr/>
      <dgm:t>
        <a:bodyPr/>
        <a:lstStyle/>
        <a:p>
          <a:endParaRPr lang="en-US"/>
        </a:p>
      </dgm:t>
    </dgm:pt>
    <dgm:pt modelId="{564A3C66-6321-40D8-BBA6-3A221C0D7331}" type="pres">
      <dgm:prSet presAssocID="{1D46EA87-90CE-4452-B2E9-10CBD10D5B3E}" presName="linear" presStyleCnt="0">
        <dgm:presLayoutVars>
          <dgm:animLvl val="lvl"/>
          <dgm:resizeHandles val="exact"/>
        </dgm:presLayoutVars>
      </dgm:prSet>
      <dgm:spPr/>
    </dgm:pt>
    <dgm:pt modelId="{63432037-9814-4E76-8542-0B707C1A3180}" type="pres">
      <dgm:prSet presAssocID="{C06C85D4-84E6-47C6-8006-62A0DA48228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BAAB84E-F3AD-4C2E-B6C5-1187FA7B4067}" type="pres">
      <dgm:prSet presAssocID="{101A4892-D4DE-4561-8121-6EC7E3B02426}" presName="spacer" presStyleCnt="0"/>
      <dgm:spPr/>
    </dgm:pt>
    <dgm:pt modelId="{E8573CF3-876F-4A5A-87E4-839E5A9B9A80}" type="pres">
      <dgm:prSet presAssocID="{2363B71C-C9F7-4441-AD06-1E2AB99A5CF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72BB698-0457-41EF-8B27-B16BD1377145}" type="pres">
      <dgm:prSet presAssocID="{5D193D49-695D-4EF6-B14E-C4D0D2B3FF6D}" presName="spacer" presStyleCnt="0"/>
      <dgm:spPr/>
    </dgm:pt>
    <dgm:pt modelId="{644EA3EA-F2E1-4EA8-9F34-0860E08019DE}" type="pres">
      <dgm:prSet presAssocID="{8BA0812E-25CA-412D-8AFF-55483FFBEBA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DA73853-7670-4E2F-BAAF-908CB1AE186A}" type="pres">
      <dgm:prSet presAssocID="{D94C8DBA-FCE1-42D7-9FF4-8874F29A65DD}" presName="spacer" presStyleCnt="0"/>
      <dgm:spPr/>
    </dgm:pt>
    <dgm:pt modelId="{7E176972-A200-4AAA-B7A9-8BAA51E0DC05}" type="pres">
      <dgm:prSet presAssocID="{EE547C88-AD59-4F51-AB1A-1E3A4B326BE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B7FE603-871F-4167-AF46-2B95055D395C}" type="presOf" srcId="{C06C85D4-84E6-47C6-8006-62A0DA482287}" destId="{63432037-9814-4E76-8542-0B707C1A3180}" srcOrd="0" destOrd="0" presId="urn:microsoft.com/office/officeart/2005/8/layout/vList2"/>
    <dgm:cxn modelId="{3E1A8808-45CB-4DC3-B787-AD7B917C0D98}" srcId="{1D46EA87-90CE-4452-B2E9-10CBD10D5B3E}" destId="{C06C85D4-84E6-47C6-8006-62A0DA482287}" srcOrd="0" destOrd="0" parTransId="{95A7357F-3C9E-455A-989E-BA0A198A9F98}" sibTransId="{101A4892-D4DE-4561-8121-6EC7E3B02426}"/>
    <dgm:cxn modelId="{6EC67721-6EE1-4B28-9F81-D02D66ABA61C}" srcId="{1D46EA87-90CE-4452-B2E9-10CBD10D5B3E}" destId="{2363B71C-C9F7-4441-AD06-1E2AB99A5CF8}" srcOrd="1" destOrd="0" parTransId="{C7B94607-C5B6-40FE-BFB9-996A7894042A}" sibTransId="{5D193D49-695D-4EF6-B14E-C4D0D2B3FF6D}"/>
    <dgm:cxn modelId="{FA905A40-9547-453A-BFE6-E8FD4B069233}" type="presOf" srcId="{2363B71C-C9F7-4441-AD06-1E2AB99A5CF8}" destId="{E8573CF3-876F-4A5A-87E4-839E5A9B9A80}" srcOrd="0" destOrd="0" presId="urn:microsoft.com/office/officeart/2005/8/layout/vList2"/>
    <dgm:cxn modelId="{A07A2898-C9BA-4098-8283-33714C569667}" srcId="{1D46EA87-90CE-4452-B2E9-10CBD10D5B3E}" destId="{EE547C88-AD59-4F51-AB1A-1E3A4B326BEE}" srcOrd="3" destOrd="0" parTransId="{A9C6878F-34B4-4C96-BB97-72A6A18A5DE7}" sibTransId="{31F8C4BC-18DC-40F7-8345-4980DDA0EBB9}"/>
    <dgm:cxn modelId="{64CFC4CA-ED38-4EDE-A213-70CFAF3BFA5D}" type="presOf" srcId="{1D46EA87-90CE-4452-B2E9-10CBD10D5B3E}" destId="{564A3C66-6321-40D8-BBA6-3A221C0D7331}" srcOrd="0" destOrd="0" presId="urn:microsoft.com/office/officeart/2005/8/layout/vList2"/>
    <dgm:cxn modelId="{0691ABCD-9F8D-46B0-80D1-F59FEB759226}" type="presOf" srcId="{EE547C88-AD59-4F51-AB1A-1E3A4B326BEE}" destId="{7E176972-A200-4AAA-B7A9-8BAA51E0DC05}" srcOrd="0" destOrd="0" presId="urn:microsoft.com/office/officeart/2005/8/layout/vList2"/>
    <dgm:cxn modelId="{019136FE-0C28-4023-A54F-FA471A6549B1}" type="presOf" srcId="{8BA0812E-25CA-412D-8AFF-55483FFBEBA2}" destId="{644EA3EA-F2E1-4EA8-9F34-0860E08019DE}" srcOrd="0" destOrd="0" presId="urn:microsoft.com/office/officeart/2005/8/layout/vList2"/>
    <dgm:cxn modelId="{2D2609FF-EEB3-4A16-A789-A37237FD6EBD}" srcId="{1D46EA87-90CE-4452-B2E9-10CBD10D5B3E}" destId="{8BA0812E-25CA-412D-8AFF-55483FFBEBA2}" srcOrd="2" destOrd="0" parTransId="{253517BC-B198-4802-90F4-81782B0433DA}" sibTransId="{D94C8DBA-FCE1-42D7-9FF4-8874F29A65DD}"/>
    <dgm:cxn modelId="{263A7E1D-8D60-418C-A80A-D609EB49909C}" type="presParOf" srcId="{564A3C66-6321-40D8-BBA6-3A221C0D7331}" destId="{63432037-9814-4E76-8542-0B707C1A3180}" srcOrd="0" destOrd="0" presId="urn:microsoft.com/office/officeart/2005/8/layout/vList2"/>
    <dgm:cxn modelId="{D0BD0F65-BAFC-40FE-B681-63D5B5097AD3}" type="presParOf" srcId="{564A3C66-6321-40D8-BBA6-3A221C0D7331}" destId="{0BAAB84E-F3AD-4C2E-B6C5-1187FA7B4067}" srcOrd="1" destOrd="0" presId="urn:microsoft.com/office/officeart/2005/8/layout/vList2"/>
    <dgm:cxn modelId="{2C06977B-CE74-498C-923F-63288E16248F}" type="presParOf" srcId="{564A3C66-6321-40D8-BBA6-3A221C0D7331}" destId="{E8573CF3-876F-4A5A-87E4-839E5A9B9A80}" srcOrd="2" destOrd="0" presId="urn:microsoft.com/office/officeart/2005/8/layout/vList2"/>
    <dgm:cxn modelId="{DEF087CD-897E-4CED-813A-2B58C5EBB1BC}" type="presParOf" srcId="{564A3C66-6321-40D8-BBA6-3A221C0D7331}" destId="{E72BB698-0457-41EF-8B27-B16BD1377145}" srcOrd="3" destOrd="0" presId="urn:microsoft.com/office/officeart/2005/8/layout/vList2"/>
    <dgm:cxn modelId="{829694AE-481E-43BE-ACE3-83992C06D9EA}" type="presParOf" srcId="{564A3C66-6321-40D8-BBA6-3A221C0D7331}" destId="{644EA3EA-F2E1-4EA8-9F34-0860E08019DE}" srcOrd="4" destOrd="0" presId="urn:microsoft.com/office/officeart/2005/8/layout/vList2"/>
    <dgm:cxn modelId="{4642FA62-2C0B-42EE-AA33-20429488F0C8}" type="presParOf" srcId="{564A3C66-6321-40D8-BBA6-3A221C0D7331}" destId="{DDA73853-7670-4E2F-BAAF-908CB1AE186A}" srcOrd="5" destOrd="0" presId="urn:microsoft.com/office/officeart/2005/8/layout/vList2"/>
    <dgm:cxn modelId="{42F7A1B2-7BC2-4CDB-B216-7B61F0A62A8A}" type="presParOf" srcId="{564A3C66-6321-40D8-BBA6-3A221C0D7331}" destId="{7E176972-A200-4AAA-B7A9-8BAA51E0DC0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87995C9-C67D-4083-956F-FC3E964F839C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213748-0ECC-4BDF-B26F-30096C77201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• Supports secure cloud transition</a:t>
          </a:r>
        </a:p>
      </dgm:t>
    </dgm:pt>
    <dgm:pt modelId="{3BB0B14A-94EC-4C76-81B1-C2A211A3C571}" type="parTrans" cxnId="{BFDA70C8-5E36-43AB-BD2A-55358FF0B633}">
      <dgm:prSet/>
      <dgm:spPr/>
      <dgm:t>
        <a:bodyPr/>
        <a:lstStyle/>
        <a:p>
          <a:endParaRPr lang="en-US"/>
        </a:p>
      </dgm:t>
    </dgm:pt>
    <dgm:pt modelId="{E4F40F77-B09C-45F5-B719-BAC80C2D8CA4}" type="sibTrans" cxnId="{BFDA70C8-5E36-43AB-BD2A-55358FF0B633}">
      <dgm:prSet/>
      <dgm:spPr/>
      <dgm:t>
        <a:bodyPr/>
        <a:lstStyle/>
        <a:p>
          <a:endParaRPr lang="en-US"/>
        </a:p>
      </dgm:t>
    </dgm:pt>
    <dgm:pt modelId="{C316372E-60B5-49AC-A46C-D05D0355B88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• Maintains data security and compliance</a:t>
          </a:r>
        </a:p>
      </dgm:t>
    </dgm:pt>
    <dgm:pt modelId="{DCCE95D4-5F5B-4EF8-859E-36A0E91CD5EB}" type="parTrans" cxnId="{65B11FFE-6EAA-41DF-8A48-606035CBAE91}">
      <dgm:prSet/>
      <dgm:spPr/>
      <dgm:t>
        <a:bodyPr/>
        <a:lstStyle/>
        <a:p>
          <a:endParaRPr lang="en-US"/>
        </a:p>
      </dgm:t>
    </dgm:pt>
    <dgm:pt modelId="{B25752A0-CE07-42C7-9C1B-AD7F859DA18E}" type="sibTrans" cxnId="{65B11FFE-6EAA-41DF-8A48-606035CBAE91}">
      <dgm:prSet/>
      <dgm:spPr/>
      <dgm:t>
        <a:bodyPr/>
        <a:lstStyle/>
        <a:p>
          <a:endParaRPr lang="en-US"/>
        </a:p>
      </dgm:t>
    </dgm:pt>
    <dgm:pt modelId="{9EBFBA98-B1EF-4A2E-9AFE-6461AFC2624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• Protects sensitive healthcare data</a:t>
          </a:r>
        </a:p>
      </dgm:t>
    </dgm:pt>
    <dgm:pt modelId="{5927E02F-403B-41EB-A7FA-2DA65A5A6138}" type="parTrans" cxnId="{844AABA3-F31A-4FA4-92ED-4E2FAD788BB8}">
      <dgm:prSet/>
      <dgm:spPr/>
      <dgm:t>
        <a:bodyPr/>
        <a:lstStyle/>
        <a:p>
          <a:endParaRPr lang="en-US"/>
        </a:p>
      </dgm:t>
    </dgm:pt>
    <dgm:pt modelId="{649042D8-2C2E-431C-98C5-98C4964597BB}" type="sibTrans" cxnId="{844AABA3-F31A-4FA4-92ED-4E2FAD788BB8}">
      <dgm:prSet/>
      <dgm:spPr/>
      <dgm:t>
        <a:bodyPr/>
        <a:lstStyle/>
        <a:p>
          <a:endParaRPr lang="en-US"/>
        </a:p>
      </dgm:t>
    </dgm:pt>
    <dgm:pt modelId="{A32218D8-2A49-4477-8083-522BF4B9750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• Ensures scalable, resilient infrastructure</a:t>
          </a:r>
        </a:p>
      </dgm:t>
    </dgm:pt>
    <dgm:pt modelId="{7B5EA603-AEC0-4429-A7B9-D69321793CDA}" type="parTrans" cxnId="{2E99DCDA-8145-42A6-B74D-467C6A0C893D}">
      <dgm:prSet/>
      <dgm:spPr/>
      <dgm:t>
        <a:bodyPr/>
        <a:lstStyle/>
        <a:p>
          <a:endParaRPr lang="en-US"/>
        </a:p>
      </dgm:t>
    </dgm:pt>
    <dgm:pt modelId="{F9865863-DE86-4E55-AD95-D1BEC59FFD8B}" type="sibTrans" cxnId="{2E99DCDA-8145-42A6-B74D-467C6A0C893D}">
      <dgm:prSet/>
      <dgm:spPr/>
      <dgm:t>
        <a:bodyPr/>
        <a:lstStyle/>
        <a:p>
          <a:endParaRPr lang="en-US"/>
        </a:p>
      </dgm:t>
    </dgm:pt>
    <dgm:pt modelId="{37157A66-1C77-4709-A70B-1CFC97D64859}" type="pres">
      <dgm:prSet presAssocID="{587995C9-C67D-4083-956F-FC3E964F839C}" presName="root" presStyleCnt="0">
        <dgm:presLayoutVars>
          <dgm:dir/>
          <dgm:resizeHandles val="exact"/>
        </dgm:presLayoutVars>
      </dgm:prSet>
      <dgm:spPr/>
    </dgm:pt>
    <dgm:pt modelId="{54CC54B7-928F-4041-AD1D-3A14BA948CCC}" type="pres">
      <dgm:prSet presAssocID="{13213748-0ECC-4BDF-B26F-30096C772011}" presName="compNode" presStyleCnt="0"/>
      <dgm:spPr/>
    </dgm:pt>
    <dgm:pt modelId="{5C2E8AA0-26C9-494C-89E8-BDDE1EDA487E}" type="pres">
      <dgm:prSet presAssocID="{13213748-0ECC-4BDF-B26F-30096C772011}" presName="iconBgRect" presStyleLbl="bgShp" presStyleIdx="0" presStyleCnt="4"/>
      <dgm:spPr/>
    </dgm:pt>
    <dgm:pt modelId="{59BCA73D-584E-4FAF-8009-5E782054BB5D}" type="pres">
      <dgm:prSet presAssocID="{13213748-0ECC-4BDF-B26F-30096C77201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7C17D919-15A7-4C9B-B120-2A22DFFA58AC}" type="pres">
      <dgm:prSet presAssocID="{13213748-0ECC-4BDF-B26F-30096C772011}" presName="spaceRect" presStyleCnt="0"/>
      <dgm:spPr/>
    </dgm:pt>
    <dgm:pt modelId="{2042D2AB-1B14-4E5E-96E5-A9743EAE842F}" type="pres">
      <dgm:prSet presAssocID="{13213748-0ECC-4BDF-B26F-30096C772011}" presName="textRect" presStyleLbl="revTx" presStyleIdx="0" presStyleCnt="4">
        <dgm:presLayoutVars>
          <dgm:chMax val="1"/>
          <dgm:chPref val="1"/>
        </dgm:presLayoutVars>
      </dgm:prSet>
      <dgm:spPr/>
    </dgm:pt>
    <dgm:pt modelId="{1E0198AA-2A89-45BD-BC5B-75C131874B21}" type="pres">
      <dgm:prSet presAssocID="{E4F40F77-B09C-45F5-B719-BAC80C2D8CA4}" presName="sibTrans" presStyleCnt="0"/>
      <dgm:spPr/>
    </dgm:pt>
    <dgm:pt modelId="{109F137C-F33A-4D5B-99B2-CB2F4DEAEAE3}" type="pres">
      <dgm:prSet presAssocID="{C316372E-60B5-49AC-A46C-D05D0355B883}" presName="compNode" presStyleCnt="0"/>
      <dgm:spPr/>
    </dgm:pt>
    <dgm:pt modelId="{3DE73D0F-820E-4212-8259-960BC24184DF}" type="pres">
      <dgm:prSet presAssocID="{C316372E-60B5-49AC-A46C-D05D0355B883}" presName="iconBgRect" presStyleLbl="bgShp" presStyleIdx="1" presStyleCnt="4"/>
      <dgm:spPr/>
    </dgm:pt>
    <dgm:pt modelId="{4F961C63-EBB4-47AE-8291-7B56CA361944}" type="pres">
      <dgm:prSet presAssocID="{C316372E-60B5-49AC-A46C-D05D0355B88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86492558-3542-4F4C-8126-F8C75F7BF076}" type="pres">
      <dgm:prSet presAssocID="{C316372E-60B5-49AC-A46C-D05D0355B883}" presName="spaceRect" presStyleCnt="0"/>
      <dgm:spPr/>
    </dgm:pt>
    <dgm:pt modelId="{1E78815C-1507-4E5C-A15E-F9ED21EA1EA2}" type="pres">
      <dgm:prSet presAssocID="{C316372E-60B5-49AC-A46C-D05D0355B883}" presName="textRect" presStyleLbl="revTx" presStyleIdx="1" presStyleCnt="4">
        <dgm:presLayoutVars>
          <dgm:chMax val="1"/>
          <dgm:chPref val="1"/>
        </dgm:presLayoutVars>
      </dgm:prSet>
      <dgm:spPr/>
    </dgm:pt>
    <dgm:pt modelId="{C47D9C02-E7EE-4E64-806A-F80CCE5E8797}" type="pres">
      <dgm:prSet presAssocID="{B25752A0-CE07-42C7-9C1B-AD7F859DA18E}" presName="sibTrans" presStyleCnt="0"/>
      <dgm:spPr/>
    </dgm:pt>
    <dgm:pt modelId="{F88D9F8E-D6B9-41AA-BDF4-B40B1FE428A7}" type="pres">
      <dgm:prSet presAssocID="{9EBFBA98-B1EF-4A2E-9AFE-6461AFC26240}" presName="compNode" presStyleCnt="0"/>
      <dgm:spPr/>
    </dgm:pt>
    <dgm:pt modelId="{340F5AA9-5589-4520-AD4C-DB93702132B0}" type="pres">
      <dgm:prSet presAssocID="{9EBFBA98-B1EF-4A2E-9AFE-6461AFC26240}" presName="iconBgRect" presStyleLbl="bgShp" presStyleIdx="2" presStyleCnt="4"/>
      <dgm:spPr/>
    </dgm:pt>
    <dgm:pt modelId="{3505F457-6D84-414B-B9B0-3EAF13750ABB}" type="pres">
      <dgm:prSet presAssocID="{9EBFBA98-B1EF-4A2E-9AFE-6461AFC2624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29F076B4-8C51-4BF0-A617-7ECF4E5FAFCE}" type="pres">
      <dgm:prSet presAssocID="{9EBFBA98-B1EF-4A2E-9AFE-6461AFC26240}" presName="spaceRect" presStyleCnt="0"/>
      <dgm:spPr/>
    </dgm:pt>
    <dgm:pt modelId="{D40638AE-5C42-4577-A4E9-486F85D3004D}" type="pres">
      <dgm:prSet presAssocID="{9EBFBA98-B1EF-4A2E-9AFE-6461AFC26240}" presName="textRect" presStyleLbl="revTx" presStyleIdx="2" presStyleCnt="4">
        <dgm:presLayoutVars>
          <dgm:chMax val="1"/>
          <dgm:chPref val="1"/>
        </dgm:presLayoutVars>
      </dgm:prSet>
      <dgm:spPr/>
    </dgm:pt>
    <dgm:pt modelId="{A6301F32-D918-474A-AF70-A247AAC7E886}" type="pres">
      <dgm:prSet presAssocID="{649042D8-2C2E-431C-98C5-98C4964597BB}" presName="sibTrans" presStyleCnt="0"/>
      <dgm:spPr/>
    </dgm:pt>
    <dgm:pt modelId="{2CF33BC9-A542-4C56-A417-4F999F479C23}" type="pres">
      <dgm:prSet presAssocID="{A32218D8-2A49-4477-8083-522BF4B9750B}" presName="compNode" presStyleCnt="0"/>
      <dgm:spPr/>
    </dgm:pt>
    <dgm:pt modelId="{C046D9A6-9BD9-4D02-879C-B2DA1CACCB4B}" type="pres">
      <dgm:prSet presAssocID="{A32218D8-2A49-4477-8083-522BF4B9750B}" presName="iconBgRect" presStyleLbl="bgShp" presStyleIdx="3" presStyleCnt="4"/>
      <dgm:spPr/>
    </dgm:pt>
    <dgm:pt modelId="{8FF4CA0E-A478-485F-80DA-116250A8D0A3}" type="pres">
      <dgm:prSet presAssocID="{A32218D8-2A49-4477-8083-522BF4B9750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CCFC6978-0B74-46B9-AFD9-403BFFA7FE55}" type="pres">
      <dgm:prSet presAssocID="{A32218D8-2A49-4477-8083-522BF4B9750B}" presName="spaceRect" presStyleCnt="0"/>
      <dgm:spPr/>
    </dgm:pt>
    <dgm:pt modelId="{DCE2761E-04F6-4922-85BE-2D498A0387AD}" type="pres">
      <dgm:prSet presAssocID="{A32218D8-2A49-4477-8083-522BF4B9750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3682C215-93FB-4D7A-925D-82F689696FB6}" type="presOf" srcId="{A32218D8-2A49-4477-8083-522BF4B9750B}" destId="{DCE2761E-04F6-4922-85BE-2D498A0387AD}" srcOrd="0" destOrd="0" presId="urn:microsoft.com/office/officeart/2018/5/layout/IconCircleLabelList"/>
    <dgm:cxn modelId="{13C47431-F863-4642-9D8C-B298148C28AE}" type="presOf" srcId="{13213748-0ECC-4BDF-B26F-30096C772011}" destId="{2042D2AB-1B14-4E5E-96E5-A9743EAE842F}" srcOrd="0" destOrd="0" presId="urn:microsoft.com/office/officeart/2018/5/layout/IconCircleLabelList"/>
    <dgm:cxn modelId="{60AD6784-BC7C-4C67-BF9A-F7F35D53451E}" type="presOf" srcId="{9EBFBA98-B1EF-4A2E-9AFE-6461AFC26240}" destId="{D40638AE-5C42-4577-A4E9-486F85D3004D}" srcOrd="0" destOrd="0" presId="urn:microsoft.com/office/officeart/2018/5/layout/IconCircleLabelList"/>
    <dgm:cxn modelId="{844AABA3-F31A-4FA4-92ED-4E2FAD788BB8}" srcId="{587995C9-C67D-4083-956F-FC3E964F839C}" destId="{9EBFBA98-B1EF-4A2E-9AFE-6461AFC26240}" srcOrd="2" destOrd="0" parTransId="{5927E02F-403B-41EB-A7FA-2DA65A5A6138}" sibTransId="{649042D8-2C2E-431C-98C5-98C4964597BB}"/>
    <dgm:cxn modelId="{BFDA70C8-5E36-43AB-BD2A-55358FF0B633}" srcId="{587995C9-C67D-4083-956F-FC3E964F839C}" destId="{13213748-0ECC-4BDF-B26F-30096C772011}" srcOrd="0" destOrd="0" parTransId="{3BB0B14A-94EC-4C76-81B1-C2A211A3C571}" sibTransId="{E4F40F77-B09C-45F5-B719-BAC80C2D8CA4}"/>
    <dgm:cxn modelId="{8852D4CE-D502-4F7A-B57B-024D98E51B6A}" type="presOf" srcId="{C316372E-60B5-49AC-A46C-D05D0355B883}" destId="{1E78815C-1507-4E5C-A15E-F9ED21EA1EA2}" srcOrd="0" destOrd="0" presId="urn:microsoft.com/office/officeart/2018/5/layout/IconCircleLabelList"/>
    <dgm:cxn modelId="{2E99DCDA-8145-42A6-B74D-467C6A0C893D}" srcId="{587995C9-C67D-4083-956F-FC3E964F839C}" destId="{A32218D8-2A49-4477-8083-522BF4B9750B}" srcOrd="3" destOrd="0" parTransId="{7B5EA603-AEC0-4429-A7B9-D69321793CDA}" sibTransId="{F9865863-DE86-4E55-AD95-D1BEC59FFD8B}"/>
    <dgm:cxn modelId="{633D6AEF-D0E6-4E62-A950-CDAE1533561A}" type="presOf" srcId="{587995C9-C67D-4083-956F-FC3E964F839C}" destId="{37157A66-1C77-4709-A70B-1CFC97D64859}" srcOrd="0" destOrd="0" presId="urn:microsoft.com/office/officeart/2018/5/layout/IconCircleLabelList"/>
    <dgm:cxn modelId="{65B11FFE-6EAA-41DF-8A48-606035CBAE91}" srcId="{587995C9-C67D-4083-956F-FC3E964F839C}" destId="{C316372E-60B5-49AC-A46C-D05D0355B883}" srcOrd="1" destOrd="0" parTransId="{DCCE95D4-5F5B-4EF8-859E-36A0E91CD5EB}" sibTransId="{B25752A0-CE07-42C7-9C1B-AD7F859DA18E}"/>
    <dgm:cxn modelId="{3EAEA83D-F44A-491C-AEE6-6E18361709FA}" type="presParOf" srcId="{37157A66-1C77-4709-A70B-1CFC97D64859}" destId="{54CC54B7-928F-4041-AD1D-3A14BA948CCC}" srcOrd="0" destOrd="0" presId="urn:microsoft.com/office/officeart/2018/5/layout/IconCircleLabelList"/>
    <dgm:cxn modelId="{6A361A57-B5B0-43F9-A78D-5E9D7A13A9DD}" type="presParOf" srcId="{54CC54B7-928F-4041-AD1D-3A14BA948CCC}" destId="{5C2E8AA0-26C9-494C-89E8-BDDE1EDA487E}" srcOrd="0" destOrd="0" presId="urn:microsoft.com/office/officeart/2018/5/layout/IconCircleLabelList"/>
    <dgm:cxn modelId="{3A07A488-818D-4CD1-873D-EC45CCB6F991}" type="presParOf" srcId="{54CC54B7-928F-4041-AD1D-3A14BA948CCC}" destId="{59BCA73D-584E-4FAF-8009-5E782054BB5D}" srcOrd="1" destOrd="0" presId="urn:microsoft.com/office/officeart/2018/5/layout/IconCircleLabelList"/>
    <dgm:cxn modelId="{2F428FE6-ECCA-4CA3-9ECE-B4CC946637A2}" type="presParOf" srcId="{54CC54B7-928F-4041-AD1D-3A14BA948CCC}" destId="{7C17D919-15A7-4C9B-B120-2A22DFFA58AC}" srcOrd="2" destOrd="0" presId="urn:microsoft.com/office/officeart/2018/5/layout/IconCircleLabelList"/>
    <dgm:cxn modelId="{25452F28-2ADF-4860-8E5F-629E854CCA57}" type="presParOf" srcId="{54CC54B7-928F-4041-AD1D-3A14BA948CCC}" destId="{2042D2AB-1B14-4E5E-96E5-A9743EAE842F}" srcOrd="3" destOrd="0" presId="urn:microsoft.com/office/officeart/2018/5/layout/IconCircleLabelList"/>
    <dgm:cxn modelId="{99E29FD6-A4CF-43EF-985C-1FE03793EEFF}" type="presParOf" srcId="{37157A66-1C77-4709-A70B-1CFC97D64859}" destId="{1E0198AA-2A89-45BD-BC5B-75C131874B21}" srcOrd="1" destOrd="0" presId="urn:microsoft.com/office/officeart/2018/5/layout/IconCircleLabelList"/>
    <dgm:cxn modelId="{0597704E-346D-402D-BF88-8275BC2DDAD4}" type="presParOf" srcId="{37157A66-1C77-4709-A70B-1CFC97D64859}" destId="{109F137C-F33A-4D5B-99B2-CB2F4DEAEAE3}" srcOrd="2" destOrd="0" presId="urn:microsoft.com/office/officeart/2018/5/layout/IconCircleLabelList"/>
    <dgm:cxn modelId="{DF1A8A84-5C5C-48C6-AEEC-8DC71CE6F674}" type="presParOf" srcId="{109F137C-F33A-4D5B-99B2-CB2F4DEAEAE3}" destId="{3DE73D0F-820E-4212-8259-960BC24184DF}" srcOrd="0" destOrd="0" presId="urn:microsoft.com/office/officeart/2018/5/layout/IconCircleLabelList"/>
    <dgm:cxn modelId="{1F109277-53B9-4AB2-BFF8-E307250277AA}" type="presParOf" srcId="{109F137C-F33A-4D5B-99B2-CB2F4DEAEAE3}" destId="{4F961C63-EBB4-47AE-8291-7B56CA361944}" srcOrd="1" destOrd="0" presId="urn:microsoft.com/office/officeart/2018/5/layout/IconCircleLabelList"/>
    <dgm:cxn modelId="{A3B6A7EE-D2AB-4008-AC04-C97B4463AC88}" type="presParOf" srcId="{109F137C-F33A-4D5B-99B2-CB2F4DEAEAE3}" destId="{86492558-3542-4F4C-8126-F8C75F7BF076}" srcOrd="2" destOrd="0" presId="urn:microsoft.com/office/officeart/2018/5/layout/IconCircleLabelList"/>
    <dgm:cxn modelId="{441D8881-9901-4097-8432-6FBD5435C7DE}" type="presParOf" srcId="{109F137C-F33A-4D5B-99B2-CB2F4DEAEAE3}" destId="{1E78815C-1507-4E5C-A15E-F9ED21EA1EA2}" srcOrd="3" destOrd="0" presId="urn:microsoft.com/office/officeart/2018/5/layout/IconCircleLabelList"/>
    <dgm:cxn modelId="{1931F8B2-669C-4FBC-BFA2-CB0BD69F98EE}" type="presParOf" srcId="{37157A66-1C77-4709-A70B-1CFC97D64859}" destId="{C47D9C02-E7EE-4E64-806A-F80CCE5E8797}" srcOrd="3" destOrd="0" presId="urn:microsoft.com/office/officeart/2018/5/layout/IconCircleLabelList"/>
    <dgm:cxn modelId="{211C9F3C-D662-4B4D-A603-8D7DC0AC88C1}" type="presParOf" srcId="{37157A66-1C77-4709-A70B-1CFC97D64859}" destId="{F88D9F8E-D6B9-41AA-BDF4-B40B1FE428A7}" srcOrd="4" destOrd="0" presId="urn:microsoft.com/office/officeart/2018/5/layout/IconCircleLabelList"/>
    <dgm:cxn modelId="{2B92A7A5-0AD3-4950-82BB-3E0C9B1D754F}" type="presParOf" srcId="{F88D9F8E-D6B9-41AA-BDF4-B40B1FE428A7}" destId="{340F5AA9-5589-4520-AD4C-DB93702132B0}" srcOrd="0" destOrd="0" presId="urn:microsoft.com/office/officeart/2018/5/layout/IconCircleLabelList"/>
    <dgm:cxn modelId="{91E5509D-CA65-4736-B539-27EA704FB02C}" type="presParOf" srcId="{F88D9F8E-D6B9-41AA-BDF4-B40B1FE428A7}" destId="{3505F457-6D84-414B-B9B0-3EAF13750ABB}" srcOrd="1" destOrd="0" presId="urn:microsoft.com/office/officeart/2018/5/layout/IconCircleLabelList"/>
    <dgm:cxn modelId="{C6D90BDC-0C8B-49A6-BC8C-3688BC6D0EB7}" type="presParOf" srcId="{F88D9F8E-D6B9-41AA-BDF4-B40B1FE428A7}" destId="{29F076B4-8C51-4BF0-A617-7ECF4E5FAFCE}" srcOrd="2" destOrd="0" presId="urn:microsoft.com/office/officeart/2018/5/layout/IconCircleLabelList"/>
    <dgm:cxn modelId="{4154CB8C-E8C7-40B7-8C5C-402D9CEAB317}" type="presParOf" srcId="{F88D9F8E-D6B9-41AA-BDF4-B40B1FE428A7}" destId="{D40638AE-5C42-4577-A4E9-486F85D3004D}" srcOrd="3" destOrd="0" presId="urn:microsoft.com/office/officeart/2018/5/layout/IconCircleLabelList"/>
    <dgm:cxn modelId="{435DA24B-AFDC-4892-9D8E-037666AECB63}" type="presParOf" srcId="{37157A66-1C77-4709-A70B-1CFC97D64859}" destId="{A6301F32-D918-474A-AF70-A247AAC7E886}" srcOrd="5" destOrd="0" presId="urn:microsoft.com/office/officeart/2018/5/layout/IconCircleLabelList"/>
    <dgm:cxn modelId="{9D1D3D3A-A0B4-469B-9160-D23018BC202D}" type="presParOf" srcId="{37157A66-1C77-4709-A70B-1CFC97D64859}" destId="{2CF33BC9-A542-4C56-A417-4F999F479C23}" srcOrd="6" destOrd="0" presId="urn:microsoft.com/office/officeart/2018/5/layout/IconCircleLabelList"/>
    <dgm:cxn modelId="{B96620DE-00C4-4112-A9F6-57E749FF8CB4}" type="presParOf" srcId="{2CF33BC9-A542-4C56-A417-4F999F479C23}" destId="{C046D9A6-9BD9-4D02-879C-B2DA1CACCB4B}" srcOrd="0" destOrd="0" presId="urn:microsoft.com/office/officeart/2018/5/layout/IconCircleLabelList"/>
    <dgm:cxn modelId="{D4D9BFBC-C526-44C0-A249-20F6BE43F154}" type="presParOf" srcId="{2CF33BC9-A542-4C56-A417-4F999F479C23}" destId="{8FF4CA0E-A478-485F-80DA-116250A8D0A3}" srcOrd="1" destOrd="0" presId="urn:microsoft.com/office/officeart/2018/5/layout/IconCircleLabelList"/>
    <dgm:cxn modelId="{D7DEAC4F-D49A-4F3B-839B-744923483702}" type="presParOf" srcId="{2CF33BC9-A542-4C56-A417-4F999F479C23}" destId="{CCFC6978-0B74-46B9-AFD9-403BFFA7FE55}" srcOrd="2" destOrd="0" presId="urn:microsoft.com/office/officeart/2018/5/layout/IconCircleLabelList"/>
    <dgm:cxn modelId="{634272BF-21A8-47BA-A0D1-39F8F5EDCDBE}" type="presParOf" srcId="{2CF33BC9-A542-4C56-A417-4F999F479C23}" destId="{DCE2761E-04F6-4922-85BE-2D498A0387A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F4BB2F-97AE-47A7-82E9-76EB042098F0}">
      <dsp:nvSpPr>
        <dsp:cNvPr id="0" name=""/>
        <dsp:cNvSpPr/>
      </dsp:nvSpPr>
      <dsp:spPr>
        <a:xfrm>
          <a:off x="2401" y="1209894"/>
          <a:ext cx="1714409" cy="1088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5202C3-0C47-40DD-A0F3-416A8139BCFB}">
      <dsp:nvSpPr>
        <dsp:cNvPr id="0" name=""/>
        <dsp:cNvSpPr/>
      </dsp:nvSpPr>
      <dsp:spPr>
        <a:xfrm>
          <a:off x="192891" y="1390860"/>
          <a:ext cx="1714409" cy="10886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• Identity &amp; Access Management (MFA, RBAC)</a:t>
          </a:r>
        </a:p>
      </dsp:txBody>
      <dsp:txXfrm>
        <a:off x="224776" y="1422745"/>
        <a:ext cx="1650639" cy="1024880"/>
      </dsp:txXfrm>
    </dsp:sp>
    <dsp:sp modelId="{10A70D4A-F543-4CC8-933F-0D54C6441670}">
      <dsp:nvSpPr>
        <dsp:cNvPr id="0" name=""/>
        <dsp:cNvSpPr/>
      </dsp:nvSpPr>
      <dsp:spPr>
        <a:xfrm>
          <a:off x="2097790" y="1209894"/>
          <a:ext cx="1714409" cy="1088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2CBAEC-2E17-4623-AF65-1E973952D0D6}">
      <dsp:nvSpPr>
        <dsp:cNvPr id="0" name=""/>
        <dsp:cNvSpPr/>
      </dsp:nvSpPr>
      <dsp:spPr>
        <a:xfrm>
          <a:off x="2288280" y="1390860"/>
          <a:ext cx="1714409" cy="10886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• Data protection (AES-256, TLS 1.3)</a:t>
          </a:r>
        </a:p>
      </dsp:txBody>
      <dsp:txXfrm>
        <a:off x="2320165" y="1422745"/>
        <a:ext cx="1650639" cy="1024880"/>
      </dsp:txXfrm>
    </dsp:sp>
    <dsp:sp modelId="{EE06CBBA-E44B-4592-BE88-EDAABDE5129F}">
      <dsp:nvSpPr>
        <dsp:cNvPr id="0" name=""/>
        <dsp:cNvSpPr/>
      </dsp:nvSpPr>
      <dsp:spPr>
        <a:xfrm>
          <a:off x="4193180" y="1209894"/>
          <a:ext cx="1714409" cy="1088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EA9D97-FA89-40D1-A65C-A449CC5FCDA5}">
      <dsp:nvSpPr>
        <dsp:cNvPr id="0" name=""/>
        <dsp:cNvSpPr/>
      </dsp:nvSpPr>
      <dsp:spPr>
        <a:xfrm>
          <a:off x="4383670" y="1390860"/>
          <a:ext cx="1714409" cy="10886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• Network segmentation and perimeter defenses</a:t>
          </a:r>
        </a:p>
      </dsp:txBody>
      <dsp:txXfrm>
        <a:off x="4415555" y="1422745"/>
        <a:ext cx="1650639" cy="1024880"/>
      </dsp:txXfrm>
    </dsp:sp>
    <dsp:sp modelId="{D083A203-8F1B-45F7-9E0B-69F1DBDACB8C}">
      <dsp:nvSpPr>
        <dsp:cNvPr id="0" name=""/>
        <dsp:cNvSpPr/>
      </dsp:nvSpPr>
      <dsp:spPr>
        <a:xfrm>
          <a:off x="6288570" y="1209894"/>
          <a:ext cx="1714409" cy="10886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8C0C86-77EC-4316-B227-22B916DFBBCC}">
      <dsp:nvSpPr>
        <dsp:cNvPr id="0" name=""/>
        <dsp:cNvSpPr/>
      </dsp:nvSpPr>
      <dsp:spPr>
        <a:xfrm>
          <a:off x="6479060" y="1390860"/>
          <a:ext cx="1714409" cy="10886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• Incident response and SOC readiness</a:t>
          </a:r>
        </a:p>
      </dsp:txBody>
      <dsp:txXfrm>
        <a:off x="6510945" y="1422745"/>
        <a:ext cx="1650639" cy="10248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15857F-22EB-457D-8EF8-242A04801F4D}">
      <dsp:nvSpPr>
        <dsp:cNvPr id="0" name=""/>
        <dsp:cNvSpPr/>
      </dsp:nvSpPr>
      <dsp:spPr>
        <a:xfrm>
          <a:off x="520435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5AEBF5-B83B-4A86-ABA0-952B528CA7F2}">
      <dsp:nvSpPr>
        <dsp:cNvPr id="0" name=""/>
        <dsp:cNvSpPr/>
      </dsp:nvSpPr>
      <dsp:spPr>
        <a:xfrm>
          <a:off x="25435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• HIPAA compliance audits</a:t>
          </a:r>
        </a:p>
      </dsp:txBody>
      <dsp:txXfrm>
        <a:off x="25435" y="2276522"/>
        <a:ext cx="1800000" cy="720000"/>
      </dsp:txXfrm>
    </dsp:sp>
    <dsp:sp modelId="{DA2915E6-D4DD-4813-BE01-6BC4B92B31BA}">
      <dsp:nvSpPr>
        <dsp:cNvPr id="0" name=""/>
        <dsp:cNvSpPr/>
      </dsp:nvSpPr>
      <dsp:spPr>
        <a:xfrm>
          <a:off x="2635435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AF8E51-A546-4580-9321-FA14C4C96449}">
      <dsp:nvSpPr>
        <dsp:cNvPr id="0" name=""/>
        <dsp:cNvSpPr/>
      </dsp:nvSpPr>
      <dsp:spPr>
        <a:xfrm>
          <a:off x="2140435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• Log management (6-year retention)</a:t>
          </a:r>
        </a:p>
      </dsp:txBody>
      <dsp:txXfrm>
        <a:off x="2140435" y="2276522"/>
        <a:ext cx="1800000" cy="720000"/>
      </dsp:txXfrm>
    </dsp:sp>
    <dsp:sp modelId="{5094FC7C-DE07-4239-A881-F8CBA348CE26}">
      <dsp:nvSpPr>
        <dsp:cNvPr id="0" name=""/>
        <dsp:cNvSpPr/>
      </dsp:nvSpPr>
      <dsp:spPr>
        <a:xfrm>
          <a:off x="4750435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58AB6F-A2B3-47E8-8448-6B176C228D5D}">
      <dsp:nvSpPr>
        <dsp:cNvPr id="0" name=""/>
        <dsp:cNvSpPr/>
      </dsp:nvSpPr>
      <dsp:spPr>
        <a:xfrm>
          <a:off x="4255435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• Monitoring tools (CloudWatch, Azure Monitor)</a:t>
          </a:r>
        </a:p>
      </dsp:txBody>
      <dsp:txXfrm>
        <a:off x="4255435" y="2276522"/>
        <a:ext cx="1800000" cy="720000"/>
      </dsp:txXfrm>
    </dsp:sp>
    <dsp:sp modelId="{39AADB16-DF4B-435A-B2D5-5AC77205B08D}">
      <dsp:nvSpPr>
        <dsp:cNvPr id="0" name=""/>
        <dsp:cNvSpPr/>
      </dsp:nvSpPr>
      <dsp:spPr>
        <a:xfrm>
          <a:off x="6865435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220690-7AEF-44E3-8227-B07310C72CC0}">
      <dsp:nvSpPr>
        <dsp:cNvPr id="0" name=""/>
        <dsp:cNvSpPr/>
      </dsp:nvSpPr>
      <dsp:spPr>
        <a:xfrm>
          <a:off x="6370435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• Security controls and user training</a:t>
          </a:r>
        </a:p>
      </dsp:txBody>
      <dsp:txXfrm>
        <a:off x="6370435" y="2276522"/>
        <a:ext cx="180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432037-9814-4E76-8542-0B707C1A3180}">
      <dsp:nvSpPr>
        <dsp:cNvPr id="0" name=""/>
        <dsp:cNvSpPr/>
      </dsp:nvSpPr>
      <dsp:spPr>
        <a:xfrm>
          <a:off x="0" y="694281"/>
          <a:ext cx="82296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• Phase 1–4: Setup to full deployment (12 months)</a:t>
          </a:r>
        </a:p>
      </dsp:txBody>
      <dsp:txXfrm>
        <a:off x="35125" y="729406"/>
        <a:ext cx="8159350" cy="649299"/>
      </dsp:txXfrm>
    </dsp:sp>
    <dsp:sp modelId="{E8573CF3-876F-4A5A-87E4-839E5A9B9A80}">
      <dsp:nvSpPr>
        <dsp:cNvPr id="0" name=""/>
        <dsp:cNvSpPr/>
      </dsp:nvSpPr>
      <dsp:spPr>
        <a:xfrm>
          <a:off x="0" y="1500231"/>
          <a:ext cx="82296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• Security training and awareness</a:t>
          </a:r>
        </a:p>
      </dsp:txBody>
      <dsp:txXfrm>
        <a:off x="35125" y="1535356"/>
        <a:ext cx="8159350" cy="649299"/>
      </dsp:txXfrm>
    </dsp:sp>
    <dsp:sp modelId="{644EA3EA-F2E1-4EA8-9F34-0860E08019DE}">
      <dsp:nvSpPr>
        <dsp:cNvPr id="0" name=""/>
        <dsp:cNvSpPr/>
      </dsp:nvSpPr>
      <dsp:spPr>
        <a:xfrm>
          <a:off x="0" y="2306181"/>
          <a:ext cx="82296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• Regular updates and patching</a:t>
          </a:r>
        </a:p>
      </dsp:txBody>
      <dsp:txXfrm>
        <a:off x="35125" y="2341306"/>
        <a:ext cx="8159350" cy="649299"/>
      </dsp:txXfrm>
    </dsp:sp>
    <dsp:sp modelId="{7E176972-A200-4AAA-B7A9-8BAA51E0DC05}">
      <dsp:nvSpPr>
        <dsp:cNvPr id="0" name=""/>
        <dsp:cNvSpPr/>
      </dsp:nvSpPr>
      <dsp:spPr>
        <a:xfrm>
          <a:off x="0" y="3112131"/>
          <a:ext cx="82296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• Quarterly plan review and audits</a:t>
          </a:r>
        </a:p>
      </dsp:txBody>
      <dsp:txXfrm>
        <a:off x="35125" y="3147256"/>
        <a:ext cx="8159350" cy="6492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2E8AA0-26C9-494C-89E8-BDDE1EDA487E}">
      <dsp:nvSpPr>
        <dsp:cNvPr id="0" name=""/>
        <dsp:cNvSpPr/>
      </dsp:nvSpPr>
      <dsp:spPr>
        <a:xfrm>
          <a:off x="393299" y="1182981"/>
          <a:ext cx="1098000" cy="1098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BCA73D-584E-4FAF-8009-5E782054BB5D}">
      <dsp:nvSpPr>
        <dsp:cNvPr id="0" name=""/>
        <dsp:cNvSpPr/>
      </dsp:nvSpPr>
      <dsp:spPr>
        <a:xfrm>
          <a:off x="627299" y="1416981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42D2AB-1B14-4E5E-96E5-A9743EAE842F}">
      <dsp:nvSpPr>
        <dsp:cNvPr id="0" name=""/>
        <dsp:cNvSpPr/>
      </dsp:nvSpPr>
      <dsp:spPr>
        <a:xfrm>
          <a:off x="42299" y="2622981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• Supports secure cloud transition</a:t>
          </a:r>
        </a:p>
      </dsp:txBody>
      <dsp:txXfrm>
        <a:off x="42299" y="2622981"/>
        <a:ext cx="1800000" cy="720000"/>
      </dsp:txXfrm>
    </dsp:sp>
    <dsp:sp modelId="{3DE73D0F-820E-4212-8259-960BC24184DF}">
      <dsp:nvSpPr>
        <dsp:cNvPr id="0" name=""/>
        <dsp:cNvSpPr/>
      </dsp:nvSpPr>
      <dsp:spPr>
        <a:xfrm>
          <a:off x="2508300" y="1182981"/>
          <a:ext cx="1098000" cy="1098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961C63-EBB4-47AE-8291-7B56CA361944}">
      <dsp:nvSpPr>
        <dsp:cNvPr id="0" name=""/>
        <dsp:cNvSpPr/>
      </dsp:nvSpPr>
      <dsp:spPr>
        <a:xfrm>
          <a:off x="2742300" y="1416981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78815C-1507-4E5C-A15E-F9ED21EA1EA2}">
      <dsp:nvSpPr>
        <dsp:cNvPr id="0" name=""/>
        <dsp:cNvSpPr/>
      </dsp:nvSpPr>
      <dsp:spPr>
        <a:xfrm>
          <a:off x="2157300" y="2622981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• Maintains data security and compliance</a:t>
          </a:r>
        </a:p>
      </dsp:txBody>
      <dsp:txXfrm>
        <a:off x="2157300" y="2622981"/>
        <a:ext cx="1800000" cy="720000"/>
      </dsp:txXfrm>
    </dsp:sp>
    <dsp:sp modelId="{340F5AA9-5589-4520-AD4C-DB93702132B0}">
      <dsp:nvSpPr>
        <dsp:cNvPr id="0" name=""/>
        <dsp:cNvSpPr/>
      </dsp:nvSpPr>
      <dsp:spPr>
        <a:xfrm>
          <a:off x="4623300" y="1182981"/>
          <a:ext cx="1098000" cy="1098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05F457-6D84-414B-B9B0-3EAF13750ABB}">
      <dsp:nvSpPr>
        <dsp:cNvPr id="0" name=""/>
        <dsp:cNvSpPr/>
      </dsp:nvSpPr>
      <dsp:spPr>
        <a:xfrm>
          <a:off x="4857300" y="1416981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0638AE-5C42-4577-A4E9-486F85D3004D}">
      <dsp:nvSpPr>
        <dsp:cNvPr id="0" name=""/>
        <dsp:cNvSpPr/>
      </dsp:nvSpPr>
      <dsp:spPr>
        <a:xfrm>
          <a:off x="4272300" y="2622981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• Protects sensitive healthcare data</a:t>
          </a:r>
        </a:p>
      </dsp:txBody>
      <dsp:txXfrm>
        <a:off x="4272300" y="2622981"/>
        <a:ext cx="1800000" cy="720000"/>
      </dsp:txXfrm>
    </dsp:sp>
    <dsp:sp modelId="{C046D9A6-9BD9-4D02-879C-B2DA1CACCB4B}">
      <dsp:nvSpPr>
        <dsp:cNvPr id="0" name=""/>
        <dsp:cNvSpPr/>
      </dsp:nvSpPr>
      <dsp:spPr>
        <a:xfrm>
          <a:off x="6738300" y="1182981"/>
          <a:ext cx="1098000" cy="1098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F4CA0E-A478-485F-80DA-116250A8D0A3}">
      <dsp:nvSpPr>
        <dsp:cNvPr id="0" name=""/>
        <dsp:cNvSpPr/>
      </dsp:nvSpPr>
      <dsp:spPr>
        <a:xfrm>
          <a:off x="6972300" y="1416981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E2761E-04F6-4922-85BE-2D498A0387AD}">
      <dsp:nvSpPr>
        <dsp:cNvPr id="0" name=""/>
        <dsp:cNvSpPr/>
      </dsp:nvSpPr>
      <dsp:spPr>
        <a:xfrm>
          <a:off x="6387300" y="2622981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• Ensures scalable, resilient infrastructure</a:t>
          </a:r>
        </a:p>
      </dsp:txBody>
      <dsp:txXfrm>
        <a:off x="6387300" y="2622981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457F67-9183-4727-951B-A7E40AAE9AFD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C4AF9-A784-4060-94D5-594BD4B5E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77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C4AF9-A784-4060-94D5-594BD4B5EE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090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5116529"/>
            <a:ext cx="7944130" cy="1000655"/>
          </a:xfrm>
        </p:spPr>
        <p:txBody>
          <a:bodyPr anchor="t">
            <a:normAutofit/>
          </a:bodyPr>
          <a:lstStyle/>
          <a:p>
            <a:pPr algn="l"/>
            <a:r>
              <a:rPr lang="en-US" sz="3500">
                <a:solidFill>
                  <a:schemeClr val="tx2"/>
                </a:solidFill>
              </a:rPr>
              <a:t>HealthNet Solutions Cloud Security Plan</a:t>
            </a:r>
          </a:p>
        </p:txBody>
      </p:sp>
      <p:pic>
        <p:nvPicPr>
          <p:cNvPr id="5" name="Picture 4" descr="Device and padlock">
            <a:extLst>
              <a:ext uri="{FF2B5EF4-FFF2-40B4-BE49-F238E27FC236}">
                <a16:creationId xmlns:a16="http://schemas.microsoft.com/office/drawing/2014/main" id="{3DC54CF8-9E89-63CF-5457-6049BA2FBF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77" b="16338"/>
          <a:stretch>
            <a:fillRect/>
          </a:stretch>
        </p:blipFill>
        <p:spPr>
          <a:xfrm>
            <a:off x="20" y="10"/>
            <a:ext cx="9143980" cy="4201449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41813"/>
            <a:ext cx="9141713" cy="1828800"/>
            <a:chOff x="-305" y="3144820"/>
            <a:chExt cx="9182100" cy="1551136"/>
          </a:xfrm>
        </p:grpSpPr>
        <p:sp useBgFill="1">
          <p:nvSpPr>
            <p:cNvPr id="13" name="Freeform: Shape 12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3504" y="4580785"/>
            <a:ext cx="7062673" cy="484374"/>
          </a:xfrm>
        </p:spPr>
        <p:txBody>
          <a:bodyPr anchor="b">
            <a:normAutofit/>
          </a:bodyPr>
          <a:lstStyle/>
          <a:p>
            <a:pPr algn="l"/>
            <a:r>
              <a:rPr lang="en-US" sz="1700">
                <a:solidFill>
                  <a:schemeClr val="tx2"/>
                </a:solidFill>
              </a:rPr>
              <a:t>5-Minute Presentation Overview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US" sz="3500"/>
              <a:t>Cloud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• Hybrid cloud model (Private    + Public)</a:t>
            </a:r>
          </a:p>
          <a:p>
            <a:pPr marL="0" indent="0">
              <a:buNone/>
            </a:pPr>
            <a:r>
              <a:rPr lang="en-US" sz="2400" dirty="0"/>
              <a:t>• IaaS with PaaS components</a:t>
            </a:r>
          </a:p>
          <a:p>
            <a:pPr marL="0" indent="0">
              <a:buNone/>
            </a:pPr>
            <a:r>
              <a:rPr lang="en-US" sz="2400" dirty="0"/>
              <a:t>• AWS selected for public   cloud</a:t>
            </a:r>
          </a:p>
          <a:p>
            <a:pPr marL="0" indent="0">
              <a:buNone/>
            </a:pPr>
            <a:r>
              <a:rPr lang="en-US" sz="2400" dirty="0"/>
              <a:t>• Private cloud for PHI data</a:t>
            </a:r>
          </a:p>
        </p:txBody>
      </p:sp>
      <p:pic>
        <p:nvPicPr>
          <p:cNvPr id="5" name="Picture 4" descr="Geometric white clouds on a blue sky">
            <a:extLst>
              <a:ext uri="{FF2B5EF4-FFF2-40B4-BE49-F238E27FC236}">
                <a16:creationId xmlns:a16="http://schemas.microsoft.com/office/drawing/2014/main" id="{46148C31-5D2A-E617-D1A8-392075C87A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762" r="42555" b="-1"/>
          <a:stretch>
            <a:fillRect/>
          </a:stretch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62114" y="0"/>
            <a:ext cx="3072908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486646" y="-3486043"/>
            <a:ext cx="2170709" cy="9144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7673" y="348865"/>
            <a:ext cx="7288583" cy="1576446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Key Security Measures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7E3D01D-5F1E-4E2E-022A-D5E6771C72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9826389"/>
              </p:ext>
            </p:extLst>
          </p:nvPr>
        </p:nvGraphicFramePr>
        <p:xfrm>
          <a:off x="483042" y="2615979"/>
          <a:ext cx="8195871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Compliance &amp; Monitoring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EB39A8E-7DDB-CA9F-611C-8377D691F9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081507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Implementation Strategy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DE5A725-117F-556C-D0F6-F9131FDBFC8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AEF614-D0F6-4A9D-9D53-FC314F30279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153</Words>
  <Application>Microsoft Office PowerPoint</Application>
  <PresentationFormat>On-screen Show (4:3)</PresentationFormat>
  <Paragraphs>28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Arial</vt:lpstr>
      <vt:lpstr>Calibri</vt:lpstr>
      <vt:lpstr>Office Theme</vt:lpstr>
      <vt:lpstr>HealthNet Solutions Cloud Security Plan</vt:lpstr>
      <vt:lpstr>Cloud Architecture</vt:lpstr>
      <vt:lpstr>Key Security Measures</vt:lpstr>
      <vt:lpstr>Compliance &amp; Monitoring</vt:lpstr>
      <vt:lpstr>Implementation Strategy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Joshua Smith</cp:lastModifiedBy>
  <cp:revision>2</cp:revision>
  <dcterms:created xsi:type="dcterms:W3CDTF">2013-01-27T09:14:16Z</dcterms:created>
  <dcterms:modified xsi:type="dcterms:W3CDTF">2025-05-31T00:27:50Z</dcterms:modified>
  <cp:category/>
</cp:coreProperties>
</file>

<file path=docProps/thumbnail.jpeg>
</file>